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4.xml" ContentType="application/vnd.openxmlformats-officedocument.theme+xml"/>
  <Override PartName="/ppt/tags/tag9.xml" ContentType="application/vnd.openxmlformats-officedocument.presentationml.tags+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5.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6.xml" ContentType="application/vnd.openxmlformats-officedocument.theme+xml"/>
  <Override PartName="/ppt/tags/tag15.xml" ContentType="application/vnd.openxmlformats-officedocument.presentationml.tags+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7.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heme/theme8.xml" ContentType="application/vnd.openxmlformats-officedocument.theme+xml"/>
  <Override PartName="/ppt/theme/theme9.xml" ContentType="application/vnd.openxmlformats-officedocument.theme+xml"/>
  <Override PartName="/ppt/tags/tag20.xml" ContentType="application/vnd.openxmlformats-officedocument.presentationml.tags+xml"/>
  <Override PartName="/ppt/notesSlides/notesSlide1.xml" ContentType="application/vnd.openxmlformats-officedocument.presentationml.notesSlide+xml"/>
  <Override PartName="/ppt/tags/tag21.xml" ContentType="application/vnd.openxmlformats-officedocument.presentationml.tags+xml"/>
  <Override PartName="/ppt/notesSlides/notesSlide2.xml" ContentType="application/vnd.openxmlformats-officedocument.presentationml.notesSlide+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notesSlides/notesSlide4.xml" ContentType="application/vnd.openxmlformats-officedocument.presentationml.notesSlide+xml"/>
  <Override PartName="/ppt/tags/tag24.xml" ContentType="application/vnd.openxmlformats-officedocument.presentationml.tags+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2" r:id="rId4"/>
    <p:sldMasterId id="2147484556" r:id="rId5"/>
    <p:sldMasterId id="2147484659" r:id="rId6"/>
    <p:sldMasterId id="2147484699" r:id="rId7"/>
    <p:sldMasterId id="2147484743" r:id="rId8"/>
    <p:sldMasterId id="2147484790" r:id="rId9"/>
    <p:sldMasterId id="2147484835" r:id="rId10"/>
  </p:sldMasterIdLst>
  <p:notesMasterIdLst>
    <p:notesMasterId r:id="rId18"/>
  </p:notesMasterIdLst>
  <p:handoutMasterIdLst>
    <p:handoutMasterId r:id="rId19"/>
  </p:handoutMasterIdLst>
  <p:sldIdLst>
    <p:sldId id="2147470900" r:id="rId11"/>
    <p:sldId id="2147470901" r:id="rId12"/>
    <p:sldId id="2147470904" r:id="rId13"/>
    <p:sldId id="258" r:id="rId14"/>
    <p:sldId id="2147470905" r:id="rId15"/>
    <p:sldId id="256" r:id="rId16"/>
    <p:sldId id="2147470906" r:id="rId17"/>
  </p:sldIdLst>
  <p:sldSz cx="12192000" cy="6858000"/>
  <p:notesSz cx="6805613" cy="9944100"/>
  <p:custDataLst>
    <p:tags r:id="rId20"/>
  </p:custDataLst>
  <p:defaultTextStyle>
    <a:defPPr>
      <a:defRPr lang="nl-NL"/>
    </a:defPPr>
    <a:lvl1pPr marL="0" indent="0" algn="l" defTabSz="2880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0" indent="0" algn="l" defTabSz="288000" rtl="0" eaLnBrk="1" latinLnBrk="0" hangingPunct="1">
      <a:lnSpc>
        <a:spcPct val="100000"/>
      </a:lnSpc>
      <a:spcBef>
        <a:spcPts val="500"/>
      </a:spcBef>
      <a:buFontTx/>
      <a:buNone/>
      <a:defRPr sz="2400" b="1" kern="1200">
        <a:solidFill>
          <a:schemeClr val="tx2"/>
        </a:solidFill>
        <a:latin typeface="+mj-lt"/>
        <a:ea typeface="+mn-ea"/>
        <a:cs typeface="+mn-cs"/>
      </a:defRPr>
    </a:lvl2pPr>
    <a:lvl3pPr marL="0" indent="0" algn="l" defTabSz="288000" rtl="0" eaLnBrk="1" latinLnBrk="0" hangingPunct="1">
      <a:lnSpc>
        <a:spcPct val="100000"/>
      </a:lnSpc>
      <a:spcBef>
        <a:spcPts val="500"/>
      </a:spcBef>
      <a:buFont typeface="Arial" panose="020B0604020202020204" pitchFamily="34" charset="0"/>
      <a:buNone/>
      <a:defRPr sz="2000" kern="1200">
        <a:solidFill>
          <a:schemeClr val="tx2"/>
        </a:solidFill>
        <a:latin typeface="+mj-lt"/>
        <a:ea typeface="+mn-ea"/>
        <a:cs typeface="+mn-cs"/>
      </a:defRPr>
    </a:lvl3pPr>
    <a:lvl4pPr marL="144000" indent="-144000" algn="l" defTabSz="288000" rtl="0" eaLnBrk="1" latinLnBrk="0" hangingPunct="1">
      <a:lnSpc>
        <a:spcPct val="100000"/>
      </a:lnSpc>
      <a:spcBef>
        <a:spcPts val="500"/>
      </a:spcBef>
      <a:buClr>
        <a:schemeClr val="accent1"/>
      </a:buClr>
      <a:buSzPct val="100000"/>
      <a:buFont typeface="Wingdings" panose="05000000000000000000" pitchFamily="2" charset="2"/>
      <a:buChar char="§"/>
      <a:defRPr sz="2000" kern="1200">
        <a:solidFill>
          <a:schemeClr val="tx1"/>
        </a:solidFill>
        <a:latin typeface="+mn-lt"/>
        <a:ea typeface="+mn-ea"/>
        <a:cs typeface="+mn-cs"/>
      </a:defRPr>
    </a:lvl4pPr>
    <a:lvl5pPr marL="288000" indent="-144000" algn="l" defTabSz="288000" rtl="0" eaLnBrk="1" latinLnBrk="0" hangingPunct="1">
      <a:lnSpc>
        <a:spcPct val="100000"/>
      </a:lnSpc>
      <a:spcBef>
        <a:spcPts val="500"/>
      </a:spcBef>
      <a:buClr>
        <a:schemeClr val="accent1"/>
      </a:buClr>
      <a:buSzPct val="100000"/>
      <a:buFont typeface="Wingdings" panose="05000000000000000000" pitchFamily="2" charset="2"/>
      <a:buChar char="§"/>
      <a:defRPr sz="2000" kern="1200">
        <a:solidFill>
          <a:schemeClr val="tx1"/>
        </a:solidFill>
        <a:latin typeface="+mn-lt"/>
        <a:ea typeface="+mn-ea"/>
        <a:cs typeface="+mn-cs"/>
      </a:defRPr>
    </a:lvl5pPr>
    <a:lvl6pPr marL="288000" indent="-288000" algn="l" defTabSz="288000" rtl="0" eaLnBrk="1" latinLnBrk="0" hangingPunct="1">
      <a:lnSpc>
        <a:spcPct val="100000"/>
      </a:lnSpc>
      <a:spcBef>
        <a:spcPts val="500"/>
      </a:spcBef>
      <a:buFont typeface="+mj-lt"/>
      <a:buAutoNum type="arabicPeriod"/>
      <a:defRPr sz="2000" kern="1200">
        <a:solidFill>
          <a:schemeClr val="tx1"/>
        </a:solidFill>
        <a:latin typeface="+mn-lt"/>
        <a:ea typeface="+mn-ea"/>
        <a:cs typeface="+mn-cs"/>
      </a:defRPr>
    </a:lvl6pPr>
    <a:lvl7pPr marL="576000" indent="-288000" algn="l" defTabSz="288000" rtl="0" eaLnBrk="1" latinLnBrk="0" hangingPunct="1">
      <a:lnSpc>
        <a:spcPct val="100000"/>
      </a:lnSpc>
      <a:spcBef>
        <a:spcPts val="500"/>
      </a:spcBef>
      <a:buFont typeface="+mj-lt"/>
      <a:buAutoNum type="alphaLcPeriod"/>
      <a:defRPr sz="2000" kern="1200">
        <a:solidFill>
          <a:schemeClr val="tx1"/>
        </a:solidFill>
        <a:latin typeface="+mn-lt"/>
        <a:ea typeface="+mn-ea"/>
        <a:cs typeface="+mn-cs"/>
      </a:defRPr>
    </a:lvl7pPr>
    <a:lvl8pPr marL="0" indent="0" algn="l" defTabSz="2880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2880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73C5AF11-8643-46B1-9FFA-635856458450}">
          <p14:sldIdLst>
            <p14:sldId id="2147470900"/>
            <p14:sldId id="2147470901"/>
            <p14:sldId id="2147470904"/>
            <p14:sldId id="258"/>
            <p14:sldId id="2147470905"/>
            <p14:sldId id="256"/>
            <p14:sldId id="2147470906"/>
          </p14:sldIdLst>
        </p14:section>
      </p14:sectionLst>
    </p:ext>
    <p:ext uri="{EFAFB233-063F-42B5-8137-9DF3F51BA10A}">
      <p15:sldGuideLst xmlns:p15="http://schemas.microsoft.com/office/powerpoint/2012/main">
        <p15:guide id="1" orient="horz" pos="459" userDrawn="1">
          <p15:clr>
            <a:srgbClr val="A4A3A4"/>
          </p15:clr>
        </p15:guide>
        <p15:guide id="2" pos="3863" userDrawn="1">
          <p15:clr>
            <a:srgbClr val="A4A3A4"/>
          </p15:clr>
        </p15:guide>
        <p15:guide id="3" pos="4520" userDrawn="1">
          <p15:clr>
            <a:srgbClr val="A4A3A4"/>
          </p15:clr>
        </p15:guide>
        <p15:guide id="4" orient="horz" pos="2228" userDrawn="1">
          <p15:clr>
            <a:srgbClr val="A4A3A4"/>
          </p15:clr>
        </p15:guide>
        <p15:guide id="5" pos="597"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4556C5-9727-53EC-BC82-D994512567E8}" name="Van der Vliet, Stan" initials="VdVS" userId="S::VanderVliet.Stan@kpmg.nl::ee492ff0-fe87-4977-8c11-b0df6777fd70" providerId="AD"/>
  <p188:author id="{0B40C4D8-5F2B-9D79-4313-2819A52BC46B}" name="Tjew A Sin, Viola" initials="TASV" userId="S::TjewASin.Viola@kpmg.nl::6dc0d761-3ac2-48da-a641-3a91f3c0424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oogsteen, Doortje" initials="HD" lastIdx="1" clrIdx="0">
    <p:extLst>
      <p:ext uri="{19B8F6BF-5375-455C-9EA6-DF929625EA0E}">
        <p15:presenceInfo xmlns:p15="http://schemas.microsoft.com/office/powerpoint/2012/main" userId="S::Hoogsteen.Doortje@kpmg.nl::3243282d-d87b-41ad-aa02-e8cfba8d77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7000"/>
    <a:srgbClr val="FDF3E9"/>
    <a:srgbClr val="154273"/>
    <a:srgbClr val="ED7D31"/>
    <a:srgbClr val="ECA966"/>
    <a:srgbClr val="DED9D6"/>
    <a:srgbClr val="E44B72"/>
    <a:srgbClr val="E6DACF"/>
    <a:srgbClr val="42145F"/>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0C05A50-05AA-4F12-9552-A7C8EE0E508B}">
  <a:tblStyle styleId="{E0C05A50-05AA-4F12-9552-A7C8EE0E508B}" styleName="Belastingdienst">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a:fontRef idx="minor">
          <a:prstClr val="black"/>
        </a:fontRef>
        <a:schemeClr val="dk1"/>
      </a:tcTxStyle>
      <a:tcStyle>
        <a:tcBdr/>
        <a:fill>
          <a:solidFill>
            <a:schemeClr val="accent1"/>
          </a:solidFill>
        </a:fill>
      </a:tcStyle>
    </a:lastCol>
    <a:firstCol>
      <a:tcTxStyle b="on">
        <a:fontRef idx="minor">
          <a:prstClr val="black"/>
        </a:fontRef>
        <a:schemeClr val="dk2"/>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dk2"/>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Stijl, thema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4660"/>
  </p:normalViewPr>
  <p:slideViewPr>
    <p:cSldViewPr snapToGrid="0">
      <p:cViewPr varScale="1">
        <p:scale>
          <a:sx n="117" d="100"/>
          <a:sy n="117" d="100"/>
        </p:scale>
        <p:origin x="120" y="282"/>
      </p:cViewPr>
      <p:guideLst>
        <p:guide orient="horz" pos="459"/>
        <p:guide pos="3863"/>
        <p:guide pos="4520"/>
        <p:guide orient="horz" pos="2228"/>
        <p:guide pos="597"/>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4939" y="0"/>
            <a:ext cx="2949099" cy="498932"/>
          </a:xfrm>
          <a:prstGeom prst="rect">
            <a:avLst/>
          </a:prstGeom>
        </p:spPr>
        <p:txBody>
          <a:bodyPr vert="horz" lIns="91440" tIns="45720" rIns="91440" bIns="45720" rtlCol="0"/>
          <a:lstStyle>
            <a:lvl1pPr algn="r">
              <a:defRPr sz="1200"/>
            </a:lvl1pPr>
          </a:lstStyle>
          <a:p>
            <a:fld id="{7DFC42D3-A142-4ED3-9BC0-98560ECAF641}" type="datetimeFigureOut">
              <a:rPr lang="en-GB" smtClean="0"/>
              <a:t>13/11/2024</a:t>
            </a:fld>
            <a:endParaRPr lang="en-GB"/>
          </a:p>
        </p:txBody>
      </p:sp>
      <p:sp>
        <p:nvSpPr>
          <p:cNvPr id="4" name="Footer Placeholder 3"/>
          <p:cNvSpPr>
            <a:spLocks noGrp="1"/>
          </p:cNvSpPr>
          <p:nvPr>
            <p:ph type="ftr" sz="quarter" idx="2"/>
          </p:nvPr>
        </p:nvSpPr>
        <p:spPr>
          <a:xfrm>
            <a:off x="0" y="9445170"/>
            <a:ext cx="2949099" cy="498931"/>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4939" y="9445170"/>
            <a:ext cx="2949099" cy="498931"/>
          </a:xfrm>
          <a:prstGeom prst="rect">
            <a:avLst/>
          </a:prstGeom>
        </p:spPr>
        <p:txBody>
          <a:bodyPr vert="horz" lIns="91440" tIns="45720" rIns="91440" bIns="45720" rtlCol="0" anchor="b"/>
          <a:lstStyle>
            <a:lvl1pPr algn="r">
              <a:defRPr sz="1200"/>
            </a:lvl1pPr>
          </a:lstStyle>
          <a:p>
            <a:fld id="{6F22C873-0D94-4DF3-84D2-19A3F26A5EE3}" type="slidenum">
              <a:rPr lang="en-GB" smtClean="0"/>
              <a:t>‹nr.›</a:t>
            </a:fld>
            <a:endParaRPr lang="en-GB"/>
          </a:p>
        </p:txBody>
      </p:sp>
    </p:spTree>
    <p:extLst>
      <p:ext uri="{BB962C8B-B14F-4D97-AF65-F5344CB8AC3E}">
        <p14:creationId xmlns:p14="http://schemas.microsoft.com/office/powerpoint/2010/main" val="316572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932"/>
          </a:xfrm>
          <a:prstGeom prst="rect">
            <a:avLst/>
          </a:prstGeom>
        </p:spPr>
        <p:txBody>
          <a:bodyPr vert="horz" lIns="91440" tIns="45720" rIns="91440" bIns="45720" rtlCol="0"/>
          <a:lstStyle>
            <a:lvl1pPr algn="l">
              <a:defRPr sz="1200">
                <a:latin typeface="+mn-lt"/>
              </a:defRPr>
            </a:lvl1pPr>
          </a:lstStyle>
          <a:p>
            <a:endParaRPr lang="en-GB"/>
          </a:p>
        </p:txBody>
      </p:sp>
      <p:sp>
        <p:nvSpPr>
          <p:cNvPr id="3" name="Date Placeholder 2"/>
          <p:cNvSpPr>
            <a:spLocks noGrp="1"/>
          </p:cNvSpPr>
          <p:nvPr>
            <p:ph type="dt" idx="1"/>
          </p:nvPr>
        </p:nvSpPr>
        <p:spPr>
          <a:xfrm>
            <a:off x="3854939" y="0"/>
            <a:ext cx="2949099" cy="498932"/>
          </a:xfrm>
          <a:prstGeom prst="rect">
            <a:avLst/>
          </a:prstGeom>
        </p:spPr>
        <p:txBody>
          <a:bodyPr vert="horz" lIns="91440" tIns="45720" rIns="91440" bIns="45720" rtlCol="0"/>
          <a:lstStyle>
            <a:lvl1pPr algn="r">
              <a:defRPr sz="1200">
                <a:latin typeface="+mn-lt"/>
              </a:defRPr>
            </a:lvl1pPr>
          </a:lstStyle>
          <a:p>
            <a:fld id="{BEAE310C-9E97-4B43-9361-37460A3AAD1C}" type="datetimeFigureOut">
              <a:rPr lang="en-GB" smtClean="0"/>
              <a:pPr/>
              <a:t>13/11/2024</a:t>
            </a:fld>
            <a:endParaRPr lang="en-GB"/>
          </a:p>
        </p:txBody>
      </p:sp>
      <p:sp>
        <p:nvSpPr>
          <p:cNvPr id="4" name="Slide Image Placeholder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0562" y="4785598"/>
            <a:ext cx="5444490" cy="391548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45170"/>
            <a:ext cx="2949099" cy="498931"/>
          </a:xfrm>
          <a:prstGeom prst="rect">
            <a:avLst/>
          </a:prstGeom>
        </p:spPr>
        <p:txBody>
          <a:bodyPr vert="horz" lIns="91440" tIns="45720" rIns="91440" bIns="45720" rtlCol="0" anchor="b"/>
          <a:lstStyle>
            <a:lvl1pPr algn="l">
              <a:defRPr sz="1200">
                <a:latin typeface="+mn-lt"/>
              </a:defRPr>
            </a:lvl1pPr>
          </a:lstStyle>
          <a:p>
            <a:endParaRPr lang="en-GB"/>
          </a:p>
        </p:txBody>
      </p:sp>
      <p:sp>
        <p:nvSpPr>
          <p:cNvPr id="7" name="Slide Number Placeholder 6"/>
          <p:cNvSpPr>
            <a:spLocks noGrp="1"/>
          </p:cNvSpPr>
          <p:nvPr>
            <p:ph type="sldNum" sz="quarter" idx="5"/>
          </p:nvPr>
        </p:nvSpPr>
        <p:spPr>
          <a:xfrm>
            <a:off x="3854939" y="9445170"/>
            <a:ext cx="2949099" cy="498931"/>
          </a:xfrm>
          <a:prstGeom prst="rect">
            <a:avLst/>
          </a:prstGeom>
        </p:spPr>
        <p:txBody>
          <a:bodyPr vert="horz" lIns="91440" tIns="45720" rIns="91440" bIns="45720" rtlCol="0" anchor="b"/>
          <a:lstStyle>
            <a:lvl1pPr algn="r">
              <a:defRPr sz="1200">
                <a:latin typeface="+mn-lt"/>
              </a:defRPr>
            </a:lvl1pPr>
          </a:lstStyle>
          <a:p>
            <a:fld id="{97027049-1E68-4983-B45E-A014558CB349}" type="slidenum">
              <a:rPr lang="en-GB" smtClean="0"/>
              <a:pPr/>
              <a:t>‹nr.›</a:t>
            </a:fld>
            <a:endParaRPr lang="en-GB"/>
          </a:p>
        </p:txBody>
      </p:sp>
    </p:spTree>
    <p:extLst>
      <p:ext uri="{BB962C8B-B14F-4D97-AF65-F5344CB8AC3E}">
        <p14:creationId xmlns:p14="http://schemas.microsoft.com/office/powerpoint/2010/main" val="2028351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j-lt"/>
        <a:ea typeface="+mn-ea"/>
        <a:cs typeface="+mn-cs"/>
      </a:defRPr>
    </a:lvl1pPr>
    <a:lvl2pPr marL="180000" indent="-180000" algn="l" defTabSz="180000" rtl="0" eaLnBrk="1" latinLnBrk="0" hangingPunct="1">
      <a:buFont typeface="Wingdings" panose="05000000000000000000" pitchFamily="2" charset="2"/>
      <a:buChar char="§"/>
      <a:defRPr sz="1200" kern="1200">
        <a:solidFill>
          <a:schemeClr val="tx1"/>
        </a:solidFill>
        <a:latin typeface="+mn-lt"/>
        <a:ea typeface="+mn-ea"/>
        <a:cs typeface="+mn-cs"/>
      </a:defRPr>
    </a:lvl2pPr>
    <a:lvl3pPr marL="360000" indent="-180000" algn="l" defTabSz="180000" rtl="0" eaLnBrk="1" latinLnBrk="0" hangingPunct="1">
      <a:buFont typeface="Wingdings" panose="05000000000000000000" pitchFamily="2" charset="2"/>
      <a:buChar char="§"/>
      <a:defRPr sz="1200" kern="1200">
        <a:solidFill>
          <a:schemeClr val="tx1"/>
        </a:solidFill>
        <a:latin typeface="+mn-lt"/>
        <a:ea typeface="+mn-ea"/>
        <a:cs typeface="+mn-cs"/>
      </a:defRPr>
    </a:lvl3pPr>
    <a:lvl4pPr marL="360000" algn="l" defTabSz="180000" rtl="0" eaLnBrk="1" latinLnBrk="0" hangingPunct="1">
      <a:defRPr sz="1200" kern="1200">
        <a:solidFill>
          <a:schemeClr val="tx1"/>
        </a:solidFill>
        <a:latin typeface="+mn-lt"/>
        <a:ea typeface="+mn-ea"/>
        <a:cs typeface="+mn-cs"/>
      </a:defRPr>
    </a:lvl4pPr>
    <a:lvl5pPr marL="360000" algn="l" defTabSz="1800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288000" rtl="0" eaLnBrk="1" fontAlgn="auto" latinLnBrk="0" hangingPunct="1">
              <a:lnSpc>
                <a:spcPct val="100000"/>
              </a:lnSpc>
              <a:spcBef>
                <a:spcPts val="500"/>
              </a:spcBef>
              <a:spcAft>
                <a:spcPts val="0"/>
              </a:spcAft>
              <a:buClrTx/>
              <a:buSzTx/>
              <a:buFont typeface="Arial" panose="020B0604020202020204" pitchFamily="34" charset="0"/>
              <a:buNone/>
              <a:tabLst/>
              <a:defRPr/>
            </a:pPr>
            <a:fld id="{97027049-1E68-4983-B45E-A014558CB349}" type="slidenum">
              <a:rPr kumimoji="0" lang="en-GB" sz="1200" b="0" i="0" u="none" strike="noStrike" kern="1200" cap="none" spc="0" normalizeH="0" baseline="0" noProof="0" smtClean="0">
                <a:ln>
                  <a:noFill/>
                </a:ln>
                <a:solidFill>
                  <a:prstClr val="black"/>
                </a:solidFill>
                <a:effectLst/>
                <a:uLnTx/>
                <a:uFillTx/>
                <a:latin typeface="RijksoverheidSansWebText Regula"/>
                <a:ea typeface="+mn-ea"/>
                <a:cs typeface="+mn-cs"/>
              </a:rPr>
              <a:pPr marL="0" marR="0" lvl="0" indent="0" algn="r" defTabSz="288000" rtl="0" eaLnBrk="1" fontAlgn="auto" latinLnBrk="0" hangingPunct="1">
                <a:lnSpc>
                  <a:spcPct val="100000"/>
                </a:lnSpc>
                <a:spcBef>
                  <a:spcPts val="500"/>
                </a:spcBef>
                <a:spcAft>
                  <a:spcPts val="0"/>
                </a:spcAft>
                <a:buClrTx/>
                <a:buSzTx/>
                <a:buFont typeface="Arial" panose="020B0604020202020204" pitchFamily="34" charset="0"/>
                <a:buNone/>
                <a:tabLst/>
                <a:defRPr/>
              </a:pPr>
              <a:t>1</a:t>
            </a:fld>
            <a:endParaRPr kumimoji="0" lang="en-GB" sz="1200" b="0" i="0" u="none" strike="noStrike" kern="1200" cap="none" spc="0" normalizeH="0" baseline="0" noProof="0">
              <a:ln>
                <a:noFill/>
              </a:ln>
              <a:solidFill>
                <a:prstClr val="black"/>
              </a:solidFill>
              <a:effectLst/>
              <a:uLnTx/>
              <a:uFillTx/>
              <a:latin typeface="RijksoverheidSansWebText Regula"/>
              <a:ea typeface="+mn-ea"/>
              <a:cs typeface="+mn-cs"/>
            </a:endParaRPr>
          </a:p>
        </p:txBody>
      </p:sp>
    </p:spTree>
    <p:extLst>
      <p:ext uri="{BB962C8B-B14F-4D97-AF65-F5344CB8AC3E}">
        <p14:creationId xmlns:p14="http://schemas.microsoft.com/office/powerpoint/2010/main" val="3967025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550A13-12AC-46B7-BE66-FC05EDAD34D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9369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E0690-27E4-5861-A374-601F8D0195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700009-666A-380C-B5FA-E26ABB45E3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595A8E-958E-CA4D-ECEE-3C7F42275AF3}"/>
              </a:ext>
            </a:extLst>
          </p:cNvPr>
          <p:cNvSpPr>
            <a:spLocks noGrp="1"/>
          </p:cNvSpPr>
          <p:nvPr>
            <p:ph type="body" idx="1"/>
          </p:nvPr>
        </p:nvSpPr>
        <p:spPr/>
        <p:txBody>
          <a:bodyPr/>
          <a:lstStyle/>
          <a:p>
            <a:endParaRPr lang="nl-NL"/>
          </a:p>
        </p:txBody>
      </p:sp>
      <p:sp>
        <p:nvSpPr>
          <p:cNvPr id="4" name="Slide Number Placeholder 3">
            <a:extLst>
              <a:ext uri="{FF2B5EF4-FFF2-40B4-BE49-F238E27FC236}">
                <a16:creationId xmlns:a16="http://schemas.microsoft.com/office/drawing/2014/main" id="{BD6FDAD2-48F4-9817-24AE-08C821EDE9A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550A13-12AC-46B7-BE66-FC05EDAD34D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8437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0ED87-EEB6-ECAE-995E-7FDCD4C882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601A4B-A05B-F3E9-68D5-F35940CC8A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B7ABA6-ECBE-4497-07A2-1BA927902B10}"/>
              </a:ext>
            </a:extLst>
          </p:cNvPr>
          <p:cNvSpPr>
            <a:spLocks noGrp="1"/>
          </p:cNvSpPr>
          <p:nvPr>
            <p:ph type="body" idx="1"/>
          </p:nvPr>
        </p:nvSpPr>
        <p:spPr/>
        <p:txBody>
          <a:bodyPr/>
          <a:lstStyle/>
          <a:p>
            <a:endParaRPr lang="nl-NL"/>
          </a:p>
        </p:txBody>
      </p:sp>
      <p:sp>
        <p:nvSpPr>
          <p:cNvPr id="4" name="Slide Number Placeholder 3">
            <a:extLst>
              <a:ext uri="{FF2B5EF4-FFF2-40B4-BE49-F238E27FC236}">
                <a16:creationId xmlns:a16="http://schemas.microsoft.com/office/drawing/2014/main" id="{DE2AB1E7-1064-05AA-333E-0B8DBC3F882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550A13-12AC-46B7-BE66-FC05EDAD34D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877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34C86-4D4B-3C1E-E81E-2A5DB90645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7F4BA0-004C-75E6-8B8A-F28E23F7E0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0DCE24-3BE3-B484-E40D-EE82B9C171B5}"/>
              </a:ext>
            </a:extLst>
          </p:cNvPr>
          <p:cNvSpPr>
            <a:spLocks noGrp="1"/>
          </p:cNvSpPr>
          <p:nvPr>
            <p:ph type="body" idx="1"/>
          </p:nvPr>
        </p:nvSpPr>
        <p:spPr/>
        <p:txBody>
          <a:bodyPr/>
          <a:lstStyle/>
          <a:p>
            <a:endParaRPr lang="nl-NL"/>
          </a:p>
        </p:txBody>
      </p:sp>
      <p:sp>
        <p:nvSpPr>
          <p:cNvPr id="4" name="Slide Number Placeholder 3">
            <a:extLst>
              <a:ext uri="{FF2B5EF4-FFF2-40B4-BE49-F238E27FC236}">
                <a16:creationId xmlns:a16="http://schemas.microsoft.com/office/drawing/2014/main" id="{876A999C-8606-FEDA-2E49-334E7EEB83F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550A13-12AC-46B7-BE66-FC05EDAD34D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68673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15.png"/><Relationship Id="rId4" Type="http://schemas.openxmlformats.org/officeDocument/2006/relationships/image" Target="../media/image8.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15.png"/><Relationship Id="rId4" Type="http://schemas.openxmlformats.org/officeDocument/2006/relationships/image" Target="../media/image8.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5.png"/><Relationship Id="rId4" Type="http://schemas.openxmlformats.org/officeDocument/2006/relationships/image" Target="../media/image11.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3.xml"/><Relationship Id="rId1" Type="http://schemas.openxmlformats.org/officeDocument/2006/relationships/tags" Target="../tags/tag8.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19.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9.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19.sv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9.sv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19.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9.sv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9.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9.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9.sv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9.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9.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4.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8.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4.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8.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4.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8.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5.xml"/><Relationship Id="rId1" Type="http://schemas.openxmlformats.org/officeDocument/2006/relationships/tags" Target="../tags/tag11.xml"/><Relationship Id="rId4" Type="http://schemas.openxmlformats.org/officeDocument/2006/relationships/image" Target="../media/image1.emf"/></Relationships>
</file>

<file path=ppt/slideLayouts/_rels/slideLayout17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5.xml"/><Relationship Id="rId1" Type="http://schemas.openxmlformats.org/officeDocument/2006/relationships/tags" Target="../tags/tag12.xml"/><Relationship Id="rId4" Type="http://schemas.openxmlformats.org/officeDocument/2006/relationships/image" Target="../media/image1.emf"/></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3.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3.png"/><Relationship Id="rId4" Type="http://schemas.openxmlformats.org/officeDocument/2006/relationships/image" Target="../media/image8.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5" Type="http://schemas.openxmlformats.org/officeDocument/2006/relationships/image" Target="../media/image3.png"/><Relationship Id="rId4" Type="http://schemas.openxmlformats.org/officeDocument/2006/relationships/image" Target="../media/image11.png"/></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oleObject" Target="../embeddings/oleObject12.bin"/><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slideMaster" Target="../slideMasters/slideMaster5.xml"/><Relationship Id="rId1" Type="http://schemas.openxmlformats.org/officeDocument/2006/relationships/tags" Target="../tags/tag13.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1.emf"/><Relationship Id="rId9" Type="http://schemas.openxmlformats.org/officeDocument/2006/relationships/image" Target="../media/image29.png"/><Relationship Id="rId14" Type="http://schemas.openxmlformats.org/officeDocument/2006/relationships/image" Target="../media/image34.sv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5.xml"/><Relationship Id="rId4" Type="http://schemas.openxmlformats.org/officeDocument/2006/relationships/image" Target="../media/image37.png"/></Relationships>
</file>

<file path=ppt/slideLayouts/_rels/slideLayout20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5.xml"/><Relationship Id="rId1" Type="http://schemas.openxmlformats.org/officeDocument/2006/relationships/tags" Target="../tags/tag14.xml"/><Relationship Id="rId4" Type="http://schemas.openxmlformats.org/officeDocument/2006/relationships/image" Target="../media/image1.emf"/></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7.xml"/><Relationship Id="rId1" Type="http://schemas.openxmlformats.org/officeDocument/2006/relationships/tags" Target="../tags/tag17.xml"/><Relationship Id="rId4" Type="http://schemas.openxmlformats.org/officeDocument/2006/relationships/image" Target="../media/image1.emf"/></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oleObject" Target="../embeddings/oleObject17.bin"/><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slideMaster" Target="../slideMasters/slideMaster7.xml"/><Relationship Id="rId1" Type="http://schemas.openxmlformats.org/officeDocument/2006/relationships/tags" Target="../tags/tag18.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1.emf"/><Relationship Id="rId9" Type="http://schemas.openxmlformats.org/officeDocument/2006/relationships/image" Target="../media/image29.png"/><Relationship Id="rId14" Type="http://schemas.openxmlformats.org/officeDocument/2006/relationships/image" Target="../media/image34.svg"/></Relationships>
</file>

<file path=ppt/slideLayouts/_rels/slideLayout265.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oleObject" Target="../embeddings/oleObject18.bin"/><Relationship Id="rId21" Type="http://schemas.openxmlformats.org/officeDocument/2006/relationships/image" Target="../media/image54.svg"/><Relationship Id="rId7" Type="http://schemas.openxmlformats.org/officeDocument/2006/relationships/image" Target="../media/image33.png"/><Relationship Id="rId12" Type="http://schemas.openxmlformats.org/officeDocument/2006/relationships/image" Target="../media/image26.svg"/><Relationship Id="rId17" Type="http://schemas.openxmlformats.org/officeDocument/2006/relationships/image" Target="../media/image50.svg"/><Relationship Id="rId2" Type="http://schemas.openxmlformats.org/officeDocument/2006/relationships/slideMaster" Target="../slideMasters/slideMaster7.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tags" Target="../tags/tag19.xml"/><Relationship Id="rId6" Type="http://schemas.openxmlformats.org/officeDocument/2006/relationships/image" Target="../media/image32.svg"/><Relationship Id="rId11" Type="http://schemas.openxmlformats.org/officeDocument/2006/relationships/image" Target="../media/image25.png"/><Relationship Id="rId5" Type="http://schemas.openxmlformats.org/officeDocument/2006/relationships/image" Target="../media/image31.png"/><Relationship Id="rId15" Type="http://schemas.openxmlformats.org/officeDocument/2006/relationships/image" Target="../media/image48.svg"/><Relationship Id="rId10" Type="http://schemas.openxmlformats.org/officeDocument/2006/relationships/image" Target="../media/image30.svg"/><Relationship Id="rId19" Type="http://schemas.openxmlformats.org/officeDocument/2006/relationships/image" Target="../media/image52.svg"/><Relationship Id="rId4" Type="http://schemas.openxmlformats.org/officeDocument/2006/relationships/image" Target="../media/image1.emf"/><Relationship Id="rId9" Type="http://schemas.openxmlformats.org/officeDocument/2006/relationships/image" Target="../media/image29.png"/><Relationship Id="rId14" Type="http://schemas.openxmlformats.org/officeDocument/2006/relationships/image" Target="../media/image47.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 Id="rId5" Type="http://schemas.openxmlformats.org/officeDocument/2006/relationships/image" Target="../media/image3.png"/><Relationship Id="rId4" Type="http://schemas.openxmlformats.org/officeDocument/2006/relationships/image" Target="../media/image8.png"/></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 Id="rId5" Type="http://schemas.openxmlformats.org/officeDocument/2006/relationships/image" Target="../media/image3.png"/><Relationship Id="rId4" Type="http://schemas.openxmlformats.org/officeDocument/2006/relationships/image" Target="../media/image8.png"/></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5" Type="http://schemas.openxmlformats.org/officeDocument/2006/relationships/image" Target="../media/image3.pn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8.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11.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eldia afbeelding horizontaal">
    <p:bg>
      <p:bgRef idx="1001">
        <a:schemeClr val="bg2"/>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634682" y="3427412"/>
            <a:ext cx="10923906" cy="1726479"/>
          </a:xfrm>
        </p:spPr>
        <p:txBody>
          <a:bodyPr lIns="57600" tIns="90000" bIns="90000" anchor="b">
            <a:normAutofit/>
          </a:bodyPr>
          <a:lstStyle>
            <a:lvl1pPr algn="l">
              <a:defRPr sz="3600" b="0">
                <a:solidFill>
                  <a:schemeClr val="tx1"/>
                </a:solidFill>
              </a:defRPr>
            </a:lvl1pPr>
          </a:lstStyle>
          <a:p>
            <a:r>
              <a:rPr lang="nl-NL"/>
              <a:t>Klik om stijl te bewerken</a:t>
            </a:r>
          </a:p>
        </p:txBody>
      </p:sp>
      <p:sp>
        <p:nvSpPr>
          <p:cNvPr id="3" name="Ondertitel 2"/>
          <p:cNvSpPr>
            <a:spLocks noGrp="1"/>
          </p:cNvSpPr>
          <p:nvPr>
            <p:ph type="subTitle" idx="1"/>
          </p:nvPr>
        </p:nvSpPr>
        <p:spPr>
          <a:xfrm>
            <a:off x="634682" y="5162400"/>
            <a:ext cx="10923906" cy="664319"/>
          </a:xfrm>
        </p:spPr>
        <p:txBody>
          <a:bodyPr lIns="7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12" name="Rechthoek 11"/>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ijdelijke aanduiding voor tekst 16"/>
          <p:cNvSpPr>
            <a:spLocks noGrp="1"/>
          </p:cNvSpPr>
          <p:nvPr>
            <p:ph type="body" sz="quarter" idx="10" hasCustomPrompt="1"/>
          </p:nvPr>
        </p:nvSpPr>
        <p:spPr>
          <a:xfrm>
            <a:off x="633412" y="5829386"/>
            <a:ext cx="513873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pic>
        <p:nvPicPr>
          <p:cNvPr id="8" name="Afbeelding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1879600"/>
          </a:xfrm>
          <a:prstGeom prst="rect">
            <a:avLst/>
          </a:prstGeom>
          <a:solidFill>
            <a:schemeClr val="bg2"/>
          </a:solidFill>
        </p:spPr>
      </p:pic>
      <p:sp>
        <p:nvSpPr>
          <p:cNvPr id="7" name="Tijdelijke aanduiding voor datum 6"/>
          <p:cNvSpPr>
            <a:spLocks noGrp="1"/>
          </p:cNvSpPr>
          <p:nvPr>
            <p:ph type="dt" sz="half" idx="12"/>
          </p:nvPr>
        </p:nvSpPr>
        <p:spPr>
          <a:xfrm>
            <a:off x="635000" y="6543488"/>
            <a:ext cx="5003800" cy="264272"/>
          </a:xfrm>
          <a:prstGeom prst="rect">
            <a:avLst/>
          </a:prstGeom>
        </p:spPr>
        <p:txBody>
          <a:bodyPr/>
          <a:lstStyle>
            <a:lvl1pPr>
              <a:defRPr>
                <a:solidFill>
                  <a:schemeClr val="tx2"/>
                </a:solidFill>
              </a:defRPr>
            </a:lvl1pPr>
          </a:lstStyle>
          <a:p>
            <a:endParaRPr lang="nl-NL"/>
          </a:p>
        </p:txBody>
      </p:sp>
      <p:sp>
        <p:nvSpPr>
          <p:cNvPr id="14" name="Freeform 13">
            <a:extLst>
              <a:ext uri="{FF2B5EF4-FFF2-40B4-BE49-F238E27FC236}">
                <a16:creationId xmlns:a16="http://schemas.microsoft.com/office/drawing/2014/main" id="{01D30E78-004E-D94D-BFC6-5CB2C463A4F7}"/>
              </a:ext>
            </a:extLst>
          </p:cNvPr>
          <p:cNvSpPr/>
          <p:nvPr userDrawn="1"/>
        </p:nvSpPr>
        <p:spPr>
          <a:xfrm>
            <a:off x="0" y="-417"/>
            <a:ext cx="12192000" cy="3427412"/>
          </a:xfrm>
          <a:custGeom>
            <a:avLst/>
            <a:gdLst>
              <a:gd name="connsiteX0" fmla="*/ 0 w 12192000"/>
              <a:gd name="connsiteY0" fmla="*/ 0 h 3427412"/>
              <a:gd name="connsiteX1" fmla="*/ 5526860 w 12192000"/>
              <a:gd name="connsiteY1" fmla="*/ 1 h 3427412"/>
              <a:gd name="connsiteX2" fmla="*/ 5772150 w 12192000"/>
              <a:gd name="connsiteY2" fmla="*/ 1 h 3427412"/>
              <a:gd name="connsiteX3" fmla="*/ 5772150 w 12192000"/>
              <a:gd name="connsiteY3" fmla="*/ 1140977 h 3427412"/>
              <a:gd name="connsiteX4" fmla="*/ 6421120 w 12192000"/>
              <a:gd name="connsiteY4" fmla="*/ 1140977 h 3427412"/>
              <a:gd name="connsiteX5" fmla="*/ 6421120 w 12192000"/>
              <a:gd name="connsiteY5" fmla="*/ 1 h 3427412"/>
              <a:gd name="connsiteX6" fmla="*/ 12192000 w 12192000"/>
              <a:gd name="connsiteY6" fmla="*/ 0 h 3427412"/>
              <a:gd name="connsiteX7" fmla="*/ 12192000 w 12192000"/>
              <a:gd name="connsiteY7" fmla="*/ 3427412 h 3427412"/>
              <a:gd name="connsiteX8" fmla="*/ 0 w 12192000"/>
              <a:gd name="connsiteY8" fmla="*/ 3427412 h 3427412"/>
              <a:gd name="connsiteX9" fmla="*/ 0 w 12192000"/>
              <a:gd name="connsiteY9" fmla="*/ 0 h 3427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427412">
                <a:moveTo>
                  <a:pt x="0" y="0"/>
                </a:moveTo>
                <a:lnTo>
                  <a:pt x="5526860" y="1"/>
                </a:lnTo>
                <a:lnTo>
                  <a:pt x="5772150" y="1"/>
                </a:lnTo>
                <a:lnTo>
                  <a:pt x="5772150" y="1140977"/>
                </a:lnTo>
                <a:lnTo>
                  <a:pt x="6421120" y="1140977"/>
                </a:lnTo>
                <a:lnTo>
                  <a:pt x="6421120" y="1"/>
                </a:lnTo>
                <a:lnTo>
                  <a:pt x="12192000" y="0"/>
                </a:lnTo>
                <a:lnTo>
                  <a:pt x="12192000" y="3427412"/>
                </a:lnTo>
                <a:lnTo>
                  <a:pt x="0" y="3427412"/>
                </a:lnTo>
                <a:lnTo>
                  <a:pt x="0" y="0"/>
                </a:lnTo>
                <a:close/>
              </a:path>
            </a:pathLst>
          </a:custGeom>
          <a:blipFill>
            <a:blip r:embed="rId3"/>
            <a:stretch>
              <a:fillRect/>
            </a:stretch>
          </a:bli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ijdelijke aanduiding voor voettekst 8"/>
          <p:cNvSpPr>
            <a:spLocks noGrp="1"/>
          </p:cNvSpPr>
          <p:nvPr>
            <p:ph type="ftr" sz="quarter" idx="13"/>
          </p:nvPr>
        </p:nvSpPr>
        <p:spPr>
          <a:xfrm>
            <a:off x="635000" y="6221413"/>
            <a:ext cx="5003800" cy="322075"/>
          </a:xfrm>
          <a:prstGeom prst="rect">
            <a:avLst/>
          </a:prstGeom>
        </p:spPr>
        <p:txBody>
          <a:bodyPr/>
          <a:lstStyle>
            <a:lvl1pPr>
              <a:defRPr>
                <a:solidFill>
                  <a:schemeClr val="tx2"/>
                </a:solidFill>
              </a:defRPr>
            </a:lvl1pPr>
          </a:lstStyle>
          <a:p>
            <a:endParaRPr lang="nl-NL"/>
          </a:p>
        </p:txBody>
      </p:sp>
      <p:sp>
        <p:nvSpPr>
          <p:cNvPr id="10" name="Tijdelijke aanduiding voor dianummer 9"/>
          <p:cNvSpPr>
            <a:spLocks noGrp="1"/>
          </p:cNvSpPr>
          <p:nvPr>
            <p:ph type="sldNum" sz="quarter" idx="14"/>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33582588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185">
          <p15:clr>
            <a:srgbClr val="FBAE40"/>
          </p15:clr>
        </p15:guide>
        <p15:guide id="2" orient="horz" pos="2656">
          <p15:clr>
            <a:srgbClr val="FBAE40"/>
          </p15:clr>
        </p15:guide>
        <p15:guide id="3" pos="4044">
          <p15:clr>
            <a:srgbClr val="FBAE40"/>
          </p15:clr>
        </p15:guide>
        <p15:guide id="4" pos="3636">
          <p15:clr>
            <a:srgbClr val="FBAE40"/>
          </p15:clr>
        </p15:guide>
        <p15:guide id="5" orient="horz" pos="313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4999" y="2636837"/>
            <a:ext cx="5003801" cy="1584325"/>
          </a:xfrm>
        </p:spPr>
        <p:txBody>
          <a:bodyPr anchor="b">
            <a:normAutofit/>
          </a:bodyPr>
          <a:lstStyle>
            <a:lvl1pPr algn="r">
              <a:defRPr sz="3600">
                <a:solidFill>
                  <a:schemeClr val="bg1"/>
                </a:solidFill>
              </a:defRPr>
            </a:lvl1pPr>
          </a:lstStyle>
          <a:p>
            <a:r>
              <a:rPr lang="nl-NL"/>
              <a:t>Klik om stijl te bewerken</a:t>
            </a:r>
          </a:p>
        </p:txBody>
      </p:sp>
      <p:sp>
        <p:nvSpPr>
          <p:cNvPr id="3" name="Tijdelijke aanduiding voor tekst 2"/>
          <p:cNvSpPr>
            <a:spLocks noGrp="1"/>
          </p:cNvSpPr>
          <p:nvPr>
            <p:ph type="body" idx="1"/>
          </p:nvPr>
        </p:nvSpPr>
        <p:spPr>
          <a:xfrm>
            <a:off x="634999" y="4221162"/>
            <a:ext cx="5003801" cy="2000251"/>
          </a:xfrm>
        </p:spPr>
        <p:txBody>
          <a:bodyPr tIns="90000" rIns="100800"/>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9" name="Tijdelijke aanduiding voor tekst 8"/>
          <p:cNvSpPr>
            <a:spLocks noGrp="1"/>
          </p:cNvSpPr>
          <p:nvPr>
            <p:ph type="body" sz="quarter" idx="13" hasCustomPrompt="1"/>
          </p:nvPr>
        </p:nvSpPr>
        <p:spPr>
          <a:xfrm>
            <a:off x="634999" y="1171575"/>
            <a:ext cx="5003801" cy="1463674"/>
          </a:xfrm>
        </p:spPr>
        <p:txBody>
          <a:bodyPr rIns="0" anchor="b" anchorCtr="0">
            <a:normAutofit/>
          </a:bodyPr>
          <a:lstStyle>
            <a:lvl1pPr marL="0" indent="0" algn="r">
              <a:buNone/>
              <a:defRPr sz="9600" b="1" i="0">
                <a:solidFill>
                  <a:schemeClr val="bg1"/>
                </a:solidFill>
              </a:defRPr>
            </a:lvl1pPr>
            <a:lvl2pPr marL="313200" indent="0" algn="r">
              <a:buNone/>
              <a:defRPr/>
            </a:lvl2pPr>
            <a:lvl3pPr marL="630000" indent="0" algn="r">
              <a:buNone/>
              <a:defRPr/>
            </a:lvl3pPr>
            <a:lvl4pPr marL="943200" indent="0" algn="r">
              <a:buNone/>
              <a:defRPr/>
            </a:lvl4pPr>
            <a:lvl5pPr marL="1260000" indent="0" algn="r">
              <a:buNone/>
              <a:defRPr/>
            </a:lvl5pPr>
          </a:lstStyle>
          <a:p>
            <a:pPr lvl="0"/>
            <a:r>
              <a:rPr lang="nl-NL"/>
              <a:t>#</a:t>
            </a:r>
          </a:p>
        </p:txBody>
      </p:sp>
      <p:pic>
        <p:nvPicPr>
          <p:cNvPr id="8" name="Afbeelding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1" name="Rechthoek 10"/>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datum 9"/>
          <p:cNvSpPr>
            <a:spLocks noGrp="1"/>
          </p:cNvSpPr>
          <p:nvPr>
            <p:ph type="dt" sz="half" idx="14"/>
          </p:nvPr>
        </p:nvSpPr>
        <p:spPr>
          <a:xfrm>
            <a:off x="635000" y="6543488"/>
            <a:ext cx="5003800" cy="264272"/>
          </a:xfrm>
          <a:prstGeom prst="rect">
            <a:avLst/>
          </a:prstGeom>
        </p:spPr>
        <p:txBody>
          <a:bodyPr/>
          <a:lstStyle/>
          <a:p>
            <a:endParaRPr lang="nl-NL"/>
          </a:p>
        </p:txBody>
      </p:sp>
      <p:sp>
        <p:nvSpPr>
          <p:cNvPr id="12" name="Tijdelijke aanduiding voor voettekst 11"/>
          <p:cNvSpPr>
            <a:spLocks noGrp="1"/>
          </p:cNvSpPr>
          <p:nvPr>
            <p:ph type="ftr" sz="quarter" idx="15"/>
          </p:nvPr>
        </p:nvSpPr>
        <p:spPr>
          <a:xfrm>
            <a:off x="635000" y="6221413"/>
            <a:ext cx="5003800" cy="322075"/>
          </a:xfrm>
          <a:prstGeom prst="rect">
            <a:avLst/>
          </a:prstGeom>
        </p:spPr>
        <p:txBody>
          <a:bodyPr/>
          <a:lstStyle/>
          <a:p>
            <a:endParaRPr lang="nl-NL"/>
          </a:p>
        </p:txBody>
      </p:sp>
      <p:sp>
        <p:nvSpPr>
          <p:cNvPr id="13" name="Tijdelijke aanduiding voor dianummer 12"/>
          <p:cNvSpPr>
            <a:spLocks noGrp="1"/>
          </p:cNvSpPr>
          <p:nvPr>
            <p:ph type="sldNum" sz="quarter" idx="16"/>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368515270"/>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fbeelding verticaal kleur">
    <p:spTree>
      <p:nvGrpSpPr>
        <p:cNvPr id="1" name=""/>
        <p:cNvGrpSpPr/>
        <p:nvPr/>
      </p:nvGrpSpPr>
      <p:grpSpPr>
        <a:xfrm>
          <a:off x="0" y="0"/>
          <a:ext cx="0" cy="0"/>
          <a:chOff x="0" y="0"/>
          <a:chExt cx="0" cy="0"/>
        </a:xfrm>
      </p:grpSpPr>
      <p:sp>
        <p:nvSpPr>
          <p:cNvPr id="13" name="Tijdelijke aanduiding voor afbeelding 7">
            <a:extLst>
              <a:ext uri="{FF2B5EF4-FFF2-40B4-BE49-F238E27FC236}">
                <a16:creationId xmlns:a16="http://schemas.microsoft.com/office/drawing/2014/main" id="{1817E04A-B9A8-0D44-BBB8-122507EA0819}"/>
              </a:ext>
            </a:extLst>
          </p:cNvPr>
          <p:cNvSpPr>
            <a:spLocks noGrp="1"/>
          </p:cNvSpPr>
          <p:nvPr>
            <p:ph type="pic" sz="quarter" idx="24"/>
          </p:nvPr>
        </p:nvSpPr>
        <p:spPr>
          <a:xfrm>
            <a:off x="6096000" y="-2381"/>
            <a:ext cx="6096000" cy="6860381"/>
          </a:xfrm>
          <a:custGeom>
            <a:avLst/>
            <a:gdLst>
              <a:gd name="connsiteX0" fmla="*/ 235800 w 6096000"/>
              <a:gd name="connsiteY0" fmla="*/ 0 h 6860381"/>
              <a:gd name="connsiteX1" fmla="*/ 6096000 w 6096000"/>
              <a:gd name="connsiteY1" fmla="*/ 0 h 6860381"/>
              <a:gd name="connsiteX2" fmla="*/ 6096000 w 6096000"/>
              <a:gd name="connsiteY2" fmla="*/ 6860381 h 6860381"/>
              <a:gd name="connsiteX3" fmla="*/ 0 w 6096000"/>
              <a:gd name="connsiteY3" fmla="*/ 6860381 h 6860381"/>
              <a:gd name="connsiteX4" fmla="*/ 0 w 6096000"/>
              <a:gd name="connsiteY4" fmla="*/ 711581 h 6860381"/>
              <a:gd name="connsiteX5" fmla="*/ 235800 w 6096000"/>
              <a:gd name="connsiteY5" fmla="*/ 711581 h 6860381"/>
              <a:gd name="connsiteX6" fmla="*/ 235800 w 6096000"/>
              <a:gd name="connsiteY6" fmla="*/ 2381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60381">
                <a:moveTo>
                  <a:pt x="235800" y="0"/>
                </a:moveTo>
                <a:lnTo>
                  <a:pt x="6096000" y="0"/>
                </a:lnTo>
                <a:lnTo>
                  <a:pt x="6096000" y="6860381"/>
                </a:lnTo>
                <a:lnTo>
                  <a:pt x="0" y="6860381"/>
                </a:lnTo>
                <a:lnTo>
                  <a:pt x="0" y="711581"/>
                </a:lnTo>
                <a:lnTo>
                  <a:pt x="235800" y="711581"/>
                </a:lnTo>
                <a:lnTo>
                  <a:pt x="235800" y="2381"/>
                </a:lnTo>
                <a:close/>
              </a:path>
            </a:pathLst>
          </a:custGeom>
          <a:noFill/>
        </p:spPr>
        <p:txBody>
          <a:bodyPr wrap="square" anchor="ctr" anchorCtr="0">
            <a:noAutofit/>
          </a:bodyPr>
          <a:lstStyle/>
          <a:p>
            <a:r>
              <a:rPr lang="nl-NL"/>
              <a:t>Klik op het pictogram als u een afbeelding wilt toevoegen</a:t>
            </a:r>
          </a:p>
        </p:txBody>
      </p:sp>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5"/>
          </p:nvPr>
        </p:nvSpPr>
        <p:spPr>
          <a:xfrm>
            <a:off x="635000" y="2289600"/>
            <a:ext cx="5005388" cy="393541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p:txBody>
      </p:sp>
      <p:sp>
        <p:nvSpPr>
          <p:cNvPr id="2" name="Titel 1"/>
          <p:cNvSpPr>
            <a:spLocks noGrp="1"/>
          </p:cNvSpPr>
          <p:nvPr>
            <p:ph type="title"/>
          </p:nvPr>
        </p:nvSpPr>
        <p:spPr>
          <a:xfrm>
            <a:off x="634206" y="1051200"/>
            <a:ext cx="5004594" cy="948047"/>
          </a:xfrm>
        </p:spPr>
        <p:txBody>
          <a:bodyPr/>
          <a:lstStyle>
            <a:lvl1pPr>
              <a:defRPr>
                <a:solidFill>
                  <a:schemeClr val="bg1"/>
                </a:solidFill>
              </a:defRPr>
            </a:lvl1pPr>
          </a:lstStyle>
          <a:p>
            <a:r>
              <a:rPr lang="nl-NL"/>
              <a:t>Klik om stijl te bewerken</a:t>
            </a:r>
          </a:p>
        </p:txBody>
      </p:sp>
      <p:sp>
        <p:nvSpPr>
          <p:cNvPr id="20" name="Tijdelijke aanduiding voor datum 19"/>
          <p:cNvSpPr>
            <a:spLocks noGrp="1"/>
          </p:cNvSpPr>
          <p:nvPr>
            <p:ph type="dt" sz="half" idx="25"/>
          </p:nvPr>
        </p:nvSpPr>
        <p:spPr/>
        <p:txBody>
          <a:bodyPr/>
          <a:lstStyle/>
          <a:p>
            <a:endParaRPr lang="nl-NL"/>
          </a:p>
        </p:txBody>
      </p:sp>
      <p:sp>
        <p:nvSpPr>
          <p:cNvPr id="21" name="Tijdelijke aanduiding voor voettekst 20"/>
          <p:cNvSpPr>
            <a:spLocks noGrp="1"/>
          </p:cNvSpPr>
          <p:nvPr>
            <p:ph type="ftr" sz="quarter" idx="26"/>
          </p:nvPr>
        </p:nvSpPr>
        <p:spPr/>
        <p:txBody>
          <a:bodyPr/>
          <a:lstStyle/>
          <a:p>
            <a:endParaRPr lang="nl-NL"/>
          </a:p>
        </p:txBody>
      </p:sp>
      <p:sp>
        <p:nvSpPr>
          <p:cNvPr id="22" name="Tijdelijke aanduiding voor dianummer 21"/>
          <p:cNvSpPr>
            <a:spLocks noGrp="1"/>
          </p:cNvSpPr>
          <p:nvPr>
            <p:ph type="sldNum" sz="quarter" idx="27"/>
          </p:nvPr>
        </p:nvSpPr>
        <p:spPr/>
        <p:txBody>
          <a:bodyPr/>
          <a:lstStyle/>
          <a:p>
            <a:fld id="{10A0A6AF-03C5-477E-939A-E28F7E7F05EA}" type="slidenum">
              <a:rPr lang="nl-NL" smtClean="0"/>
              <a:pPr/>
              <a:t>‹nr.›</a:t>
            </a:fld>
            <a:endParaRPr lang="nl-NL"/>
          </a:p>
        </p:txBody>
      </p:sp>
      <p:pic>
        <p:nvPicPr>
          <p:cNvPr id="11" name="Afbeelding 10">
            <a:extLst>
              <a:ext uri="{FF2B5EF4-FFF2-40B4-BE49-F238E27FC236}">
                <a16:creationId xmlns:a16="http://schemas.microsoft.com/office/drawing/2014/main" id="{9594126D-4AC9-044B-85CA-4655AA1E979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3931356516"/>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fbeelding verticaal wit">
    <p:spTree>
      <p:nvGrpSpPr>
        <p:cNvPr id="1" name=""/>
        <p:cNvGrpSpPr/>
        <p:nvPr/>
      </p:nvGrpSpPr>
      <p:grpSpPr>
        <a:xfrm>
          <a:off x="0" y="0"/>
          <a:ext cx="0" cy="0"/>
          <a:chOff x="0" y="0"/>
          <a:chExt cx="0" cy="0"/>
        </a:xfrm>
      </p:grpSpPr>
      <p:sp>
        <p:nvSpPr>
          <p:cNvPr id="8" name="Tijdelijke aanduiding voor afbeelding 7">
            <a:extLst>
              <a:ext uri="{FF2B5EF4-FFF2-40B4-BE49-F238E27FC236}">
                <a16:creationId xmlns:a16="http://schemas.microsoft.com/office/drawing/2014/main" id="{1817E04A-B9A8-0D44-BBB8-122507EA0819}"/>
              </a:ext>
            </a:extLst>
          </p:cNvPr>
          <p:cNvSpPr>
            <a:spLocks noGrp="1"/>
          </p:cNvSpPr>
          <p:nvPr>
            <p:ph type="pic" sz="quarter" idx="24"/>
          </p:nvPr>
        </p:nvSpPr>
        <p:spPr>
          <a:xfrm>
            <a:off x="6096000" y="-2381"/>
            <a:ext cx="6096000" cy="6860381"/>
          </a:xfrm>
          <a:custGeom>
            <a:avLst/>
            <a:gdLst>
              <a:gd name="connsiteX0" fmla="*/ 235800 w 6096000"/>
              <a:gd name="connsiteY0" fmla="*/ 0 h 6860381"/>
              <a:gd name="connsiteX1" fmla="*/ 6096000 w 6096000"/>
              <a:gd name="connsiteY1" fmla="*/ 0 h 6860381"/>
              <a:gd name="connsiteX2" fmla="*/ 6096000 w 6096000"/>
              <a:gd name="connsiteY2" fmla="*/ 6860381 h 6860381"/>
              <a:gd name="connsiteX3" fmla="*/ 0 w 6096000"/>
              <a:gd name="connsiteY3" fmla="*/ 6860381 h 6860381"/>
              <a:gd name="connsiteX4" fmla="*/ 0 w 6096000"/>
              <a:gd name="connsiteY4" fmla="*/ 711581 h 6860381"/>
              <a:gd name="connsiteX5" fmla="*/ 235800 w 6096000"/>
              <a:gd name="connsiteY5" fmla="*/ 711581 h 6860381"/>
              <a:gd name="connsiteX6" fmla="*/ 235800 w 6096000"/>
              <a:gd name="connsiteY6" fmla="*/ 2381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60381">
                <a:moveTo>
                  <a:pt x="235800" y="0"/>
                </a:moveTo>
                <a:lnTo>
                  <a:pt x="6096000" y="0"/>
                </a:lnTo>
                <a:lnTo>
                  <a:pt x="6096000" y="6860381"/>
                </a:lnTo>
                <a:lnTo>
                  <a:pt x="0" y="6860381"/>
                </a:lnTo>
                <a:lnTo>
                  <a:pt x="0" y="711581"/>
                </a:lnTo>
                <a:lnTo>
                  <a:pt x="235800" y="711581"/>
                </a:lnTo>
                <a:lnTo>
                  <a:pt x="235800" y="2381"/>
                </a:lnTo>
                <a:close/>
              </a:path>
            </a:pathLst>
          </a:custGeom>
          <a:noFill/>
        </p:spPr>
        <p:txBody>
          <a:bodyPr wrap="square" anchor="ctr" anchorCtr="0">
            <a:noAutofit/>
          </a:bodyPr>
          <a:lstStyle/>
          <a:p>
            <a:r>
              <a:rPr lang="nl-NL"/>
              <a:t>Klik op het pictogram als u een afbeelding wilt toevoegen</a:t>
            </a:r>
          </a:p>
        </p:txBody>
      </p:sp>
      <p:sp>
        <p:nvSpPr>
          <p:cNvPr id="11" name="Tijdelijke aanduiding voor tekst 10"/>
          <p:cNvSpPr>
            <a:spLocks noGrp="1"/>
          </p:cNvSpPr>
          <p:nvPr>
            <p:ph type="body" sz="quarter" idx="16"/>
          </p:nvPr>
        </p:nvSpPr>
        <p:spPr>
          <a:xfrm>
            <a:off x="635000" y="2289600"/>
            <a:ext cx="5003800" cy="3931813"/>
          </a:xfrm>
        </p:spPr>
        <p:txBody>
          <a:bodyPr/>
          <a:lstStyle/>
          <a:p>
            <a:pPr lvl="0"/>
            <a:r>
              <a:rPr lang="nl-NL"/>
              <a:t>Klikken om de tekststijl van het model te bewerken</a:t>
            </a:r>
          </a:p>
        </p:txBody>
      </p:sp>
      <p:sp>
        <p:nvSpPr>
          <p:cNvPr id="2" name="Titel 1"/>
          <p:cNvSpPr>
            <a:spLocks noGrp="1"/>
          </p:cNvSpPr>
          <p:nvPr>
            <p:ph type="title"/>
          </p:nvPr>
        </p:nvSpPr>
        <p:spPr>
          <a:xfrm>
            <a:off x="635000" y="1051200"/>
            <a:ext cx="5003800" cy="948047"/>
          </a:xfrm>
        </p:spPr>
        <p:txBody>
          <a:bodyPr/>
          <a:lstStyle/>
          <a:p>
            <a:r>
              <a:rPr lang="nl-NL"/>
              <a:t>Klik om stijl te bewerken</a:t>
            </a:r>
          </a:p>
        </p:txBody>
      </p:sp>
      <p:sp>
        <p:nvSpPr>
          <p:cNvPr id="6" name="Tijdelijke aanduiding voor datum 5"/>
          <p:cNvSpPr>
            <a:spLocks noGrp="1"/>
          </p:cNvSpPr>
          <p:nvPr>
            <p:ph type="dt" sz="half" idx="25"/>
          </p:nvPr>
        </p:nvSpPr>
        <p:spPr/>
        <p:txBody>
          <a:bodyPr/>
          <a:lstStyle/>
          <a:p>
            <a:endParaRPr lang="nl-NL"/>
          </a:p>
        </p:txBody>
      </p:sp>
      <p:sp>
        <p:nvSpPr>
          <p:cNvPr id="12" name="Tijdelijke aanduiding voor voettekst 11"/>
          <p:cNvSpPr>
            <a:spLocks noGrp="1"/>
          </p:cNvSpPr>
          <p:nvPr>
            <p:ph type="ftr" sz="quarter" idx="26"/>
          </p:nvPr>
        </p:nvSpPr>
        <p:spPr/>
        <p:txBody>
          <a:bodyPr/>
          <a:lstStyle/>
          <a:p>
            <a:endParaRPr lang="nl-NL"/>
          </a:p>
        </p:txBody>
      </p:sp>
      <p:sp>
        <p:nvSpPr>
          <p:cNvPr id="13" name="Tijdelijke aanduiding voor dianummer 12"/>
          <p:cNvSpPr>
            <a:spLocks noGrp="1"/>
          </p:cNvSpPr>
          <p:nvPr>
            <p:ph type="sldNum" sz="quarter" idx="2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79594931"/>
      </p:ext>
    </p:extLst>
  </p:cSld>
  <p:clrMapOvr>
    <a:masterClrMapping/>
  </p:clrMapOvr>
  <p:extLst>
    <p:ext uri="{DCECCB84-F9BA-43D5-87BE-67443E8EF086}">
      <p15:sldGuideLst xmlns:p15="http://schemas.microsoft.com/office/powerpoint/2012/main">
        <p15:guide id="1" pos="3977">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kst horizontaal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ctr" anchorCtr="0">
            <a:normAutofit/>
          </a:bodyPr>
          <a:lstStyle>
            <a:lvl1pPr>
              <a:defRPr sz="4800">
                <a:solidFill>
                  <a:schemeClr val="bg1"/>
                </a:solidFill>
              </a:defRPr>
            </a:lvl1pPr>
          </a:lstStyle>
          <a:p>
            <a:r>
              <a:rPr lang="nl-NL"/>
              <a:t>Klik om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p>
            <a:pPr lvl="0"/>
            <a:r>
              <a:rPr lang="nl-NL"/>
              <a:t>Klikken om de tekststijl van het model te bewerken</a:t>
            </a:r>
          </a:p>
        </p:txBody>
      </p:sp>
      <p:sp>
        <p:nvSpPr>
          <p:cNvPr id="8" name="Tijdelijke aanduiding voor datum 7"/>
          <p:cNvSpPr>
            <a:spLocks noGrp="1"/>
          </p:cNvSpPr>
          <p:nvPr>
            <p:ph type="dt" sz="half" idx="14"/>
          </p:nvPr>
        </p:nvSpPr>
        <p:spPr/>
        <p:txBody>
          <a:bodyPr/>
          <a:lstStyle/>
          <a:p>
            <a:endParaRPr lang="nl-NL"/>
          </a:p>
        </p:txBody>
      </p:sp>
      <p:sp>
        <p:nvSpPr>
          <p:cNvPr id="10" name="Tijdelijke aanduiding voor voettekst 9"/>
          <p:cNvSpPr>
            <a:spLocks noGrp="1"/>
          </p:cNvSpPr>
          <p:nvPr>
            <p:ph type="ftr" sz="quarter" idx="15"/>
          </p:nvPr>
        </p:nvSpPr>
        <p:spPr/>
        <p:txBody>
          <a:bodyPr/>
          <a:lstStyle/>
          <a:p>
            <a:endParaRPr lang="nl-NL"/>
          </a:p>
        </p:txBody>
      </p:sp>
      <p:sp>
        <p:nvSpPr>
          <p:cNvPr id="11" name="Tijdelijke aanduiding voor dianummer 10"/>
          <p:cNvSpPr>
            <a:spLocks noGrp="1"/>
          </p:cNvSpPr>
          <p:nvPr>
            <p:ph type="sldNum" sz="quarter" idx="16"/>
          </p:nvPr>
        </p:nvSpPr>
        <p:spPr/>
        <p:txBody>
          <a:bodyPr/>
          <a:lstStyle/>
          <a:p>
            <a:fld id="{10A0A6AF-03C5-477E-939A-E28F7E7F05EA}" type="slidenum">
              <a:rPr lang="nl-NL" smtClean="0"/>
              <a:pPr/>
              <a:t>‹nr.›</a:t>
            </a:fld>
            <a:endParaRPr lang="nl-NL"/>
          </a:p>
        </p:txBody>
      </p:sp>
      <p:pic>
        <p:nvPicPr>
          <p:cNvPr id="12" name="Afbeelding 11">
            <a:extLst>
              <a:ext uri="{FF2B5EF4-FFF2-40B4-BE49-F238E27FC236}">
                <a16:creationId xmlns:a16="http://schemas.microsoft.com/office/drawing/2014/main" id="{24F399D8-ABC9-2540-8BF5-C1A1E562A87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84597046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kst horizontaal B">
    <p:spTree>
      <p:nvGrpSpPr>
        <p:cNvPr id="1" name=""/>
        <p:cNvGrpSpPr/>
        <p:nvPr/>
      </p:nvGrpSpPr>
      <p:grpSpPr>
        <a:xfrm>
          <a:off x="0" y="0"/>
          <a:ext cx="0" cy="0"/>
          <a:chOff x="0" y="0"/>
          <a:chExt cx="0" cy="0"/>
        </a:xfrm>
      </p:grpSpPr>
      <p:sp>
        <p:nvSpPr>
          <p:cNvPr id="6" name="Rechthoek 5"/>
          <p:cNvSpPr/>
          <p:nvPr userDrawn="1"/>
        </p:nvSpPr>
        <p:spPr>
          <a:xfrm>
            <a:off x="0" y="3430587"/>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ctr" anchorCtr="0">
            <a:normAutofit/>
          </a:bodyPr>
          <a:lstStyle>
            <a:lvl1pPr>
              <a:defRPr sz="4800">
                <a:solidFill>
                  <a:schemeClr val="tx2"/>
                </a:solidFill>
              </a:defRPr>
            </a:lvl1pPr>
          </a:lstStyle>
          <a:p>
            <a:r>
              <a:rPr lang="nl-NL"/>
              <a:t>Klik om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p:txBody>
      </p:sp>
      <p:sp>
        <p:nvSpPr>
          <p:cNvPr id="8" name="Tijdelijke aanduiding voor datum 7"/>
          <p:cNvSpPr>
            <a:spLocks noGrp="1"/>
          </p:cNvSpPr>
          <p:nvPr>
            <p:ph type="dt" sz="half" idx="14"/>
          </p:nvPr>
        </p:nvSpPr>
        <p:spPr/>
        <p:txBody>
          <a:bodyPr/>
          <a:lstStyle/>
          <a:p>
            <a:endParaRPr lang="nl-NL"/>
          </a:p>
        </p:txBody>
      </p:sp>
      <p:sp>
        <p:nvSpPr>
          <p:cNvPr id="10" name="Tijdelijke aanduiding voor voettekst 9"/>
          <p:cNvSpPr>
            <a:spLocks noGrp="1"/>
          </p:cNvSpPr>
          <p:nvPr>
            <p:ph type="ftr" sz="quarter" idx="15"/>
          </p:nvPr>
        </p:nvSpPr>
        <p:spPr/>
        <p:txBody>
          <a:bodyPr/>
          <a:lstStyle/>
          <a:p>
            <a:endParaRPr lang="nl-NL"/>
          </a:p>
        </p:txBody>
      </p:sp>
      <p:sp>
        <p:nvSpPr>
          <p:cNvPr id="11" name="Tijdelijke aanduiding voor dianummer 10"/>
          <p:cNvSpPr>
            <a:spLocks noGrp="1"/>
          </p:cNvSpPr>
          <p:nvPr>
            <p:ph type="sldNum" sz="quarter" idx="16"/>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210213235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fbeelding horizontaal kleur">
    <p:bg>
      <p:bgRef idx="1001">
        <a:schemeClr val="bg2"/>
      </p:bgRef>
    </p:bg>
    <p:spTree>
      <p:nvGrpSpPr>
        <p:cNvPr id="1" name=""/>
        <p:cNvGrpSpPr/>
        <p:nvPr/>
      </p:nvGrpSpPr>
      <p:grpSpPr>
        <a:xfrm>
          <a:off x="0" y="0"/>
          <a:ext cx="0" cy="0"/>
          <a:chOff x="0" y="0"/>
          <a:chExt cx="0" cy="0"/>
        </a:xfrm>
      </p:grpSpPr>
      <p:sp>
        <p:nvSpPr>
          <p:cNvPr id="12"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0" y="0"/>
                </a:moveTo>
                <a:lnTo>
                  <a:pt x="5862638" y="0"/>
                </a:lnTo>
                <a:lnTo>
                  <a:pt x="5862638" y="709613"/>
                </a:lnTo>
                <a:lnTo>
                  <a:pt x="6329363" y="709613"/>
                </a:lnTo>
                <a:lnTo>
                  <a:pt x="6329363" y="0"/>
                </a:lnTo>
                <a:lnTo>
                  <a:pt x="12192000" y="0"/>
                </a:lnTo>
                <a:lnTo>
                  <a:pt x="12192000" y="3427413"/>
                </a:lnTo>
                <a:lnTo>
                  <a:pt x="0" y="3427413"/>
                </a:lnTo>
                <a:close/>
              </a:path>
            </a:pathLst>
          </a:custGeom>
          <a:noFill/>
        </p:spPr>
        <p:txBody>
          <a:bodyPr wrap="square" lIns="720000" tIns="1152000">
            <a:noAutofit/>
          </a:bodyPr>
          <a:lstStyle>
            <a:lvl1pPr>
              <a:buClr>
                <a:schemeClr val="bg2"/>
              </a:buClr>
              <a:tabLst>
                <a:tab pos="1619250" algn="l"/>
              </a:tabLst>
              <a:defRPr>
                <a:solidFill>
                  <a:schemeClr val="bg1"/>
                </a:solidFill>
              </a:defRPr>
            </a:lvl1pPr>
          </a:lstStyle>
          <a:p>
            <a:r>
              <a:rPr lang="nl-NL"/>
              <a:t>Klik op het pictogram als u een afbeelding wilt toevoegen</a:t>
            </a:r>
          </a:p>
        </p:txBody>
      </p:sp>
      <p:sp>
        <p:nvSpPr>
          <p:cNvPr id="2" name="Titel 1"/>
          <p:cNvSpPr>
            <a:spLocks noGrp="1"/>
          </p:cNvSpPr>
          <p:nvPr>
            <p:ph type="title"/>
          </p:nvPr>
        </p:nvSpPr>
        <p:spPr>
          <a:xfrm>
            <a:off x="634205" y="3888000"/>
            <a:ext cx="5004595" cy="2333413"/>
          </a:xfrm>
        </p:spPr>
        <p:txBody>
          <a:bodyPr anchor="t" anchorCtr="0"/>
          <a:lstStyle>
            <a:lvl1pPr>
              <a:defRPr>
                <a:solidFill>
                  <a:schemeClr val="tx1"/>
                </a:solidFill>
              </a:defRPr>
            </a:lvl1pPr>
          </a:lstStyle>
          <a:p>
            <a:r>
              <a:rPr lang="nl-NL"/>
              <a:t>Klik om stijl te bewerken</a:t>
            </a:r>
          </a:p>
        </p:txBody>
      </p:sp>
      <p:sp>
        <p:nvSpPr>
          <p:cNvPr id="6" name="Tijdelijke aanduiding voor tekst 13"/>
          <p:cNvSpPr>
            <a:spLocks noGrp="1"/>
          </p:cNvSpPr>
          <p:nvPr>
            <p:ph type="body" sz="quarter" idx="13"/>
          </p:nvPr>
        </p:nvSpPr>
        <p:spPr>
          <a:xfrm>
            <a:off x="6554588" y="3888000"/>
            <a:ext cx="5004000" cy="2333413"/>
          </a:xfrm>
        </p:spPr>
        <p:txBody>
          <a:bodyPr tIns="50400" numCol="1" spcCol="468000" anchor="t" anchorCtr="0"/>
          <a:lstStyle/>
          <a:p>
            <a:pPr lvl="0"/>
            <a:r>
              <a:rPr lang="nl-NL"/>
              <a:t>Klikken om de tekststijl van het model te bewerken</a:t>
            </a:r>
          </a:p>
        </p:txBody>
      </p:sp>
      <p:sp>
        <p:nvSpPr>
          <p:cNvPr id="10" name="Tijdelijke aanduiding voor datum 9"/>
          <p:cNvSpPr>
            <a:spLocks noGrp="1"/>
          </p:cNvSpPr>
          <p:nvPr>
            <p:ph type="dt" sz="half" idx="15"/>
          </p:nvPr>
        </p:nvSpPr>
        <p:spPr/>
        <p:txBody>
          <a:bodyPr/>
          <a:lstStyle>
            <a:lvl1pPr>
              <a:defRPr>
                <a:solidFill>
                  <a:schemeClr val="tx2"/>
                </a:solidFill>
              </a:defRPr>
            </a:lvl1pPr>
          </a:lstStyle>
          <a:p>
            <a:endParaRPr lang="nl-NL"/>
          </a:p>
        </p:txBody>
      </p:sp>
      <p:sp>
        <p:nvSpPr>
          <p:cNvPr id="11" name="Tijdelijke aanduiding voor voettekst 10"/>
          <p:cNvSpPr>
            <a:spLocks noGrp="1"/>
          </p:cNvSpPr>
          <p:nvPr>
            <p:ph type="ftr" sz="quarter" idx="16"/>
          </p:nvPr>
        </p:nvSpPr>
        <p:spPr/>
        <p:txBody>
          <a:bodyPr/>
          <a:lstStyle>
            <a:lvl1pPr>
              <a:defRPr>
                <a:solidFill>
                  <a:schemeClr val="tx2"/>
                </a:solidFill>
              </a:defRPr>
            </a:lvl1pPr>
          </a:lstStyle>
          <a:p>
            <a:endParaRPr lang="nl-NL"/>
          </a:p>
        </p:txBody>
      </p:sp>
      <p:sp>
        <p:nvSpPr>
          <p:cNvPr id="13" name="Tijdelijke aanduiding voor dianummer 12"/>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3910073665"/>
      </p:ext>
    </p:extLst>
  </p:cSld>
  <p:clrMapOvr>
    <a:overrideClrMapping bg1="dk1" tx1="lt1" bg2="dk2" tx2="lt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fbeelding horizontaal wit">
    <p:spTree>
      <p:nvGrpSpPr>
        <p:cNvPr id="1" name=""/>
        <p:cNvGrpSpPr/>
        <p:nvPr/>
      </p:nvGrpSpPr>
      <p:grpSpPr>
        <a:xfrm>
          <a:off x="0" y="0"/>
          <a:ext cx="0" cy="0"/>
          <a:chOff x="0" y="0"/>
          <a:chExt cx="0" cy="0"/>
        </a:xfrm>
      </p:grpSpPr>
      <p:sp>
        <p:nvSpPr>
          <p:cNvPr id="12"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0" y="0"/>
                </a:moveTo>
                <a:lnTo>
                  <a:pt x="5862638" y="0"/>
                </a:lnTo>
                <a:lnTo>
                  <a:pt x="5862638" y="709613"/>
                </a:lnTo>
                <a:lnTo>
                  <a:pt x="6329363" y="709613"/>
                </a:lnTo>
                <a:lnTo>
                  <a:pt x="6329363" y="0"/>
                </a:lnTo>
                <a:lnTo>
                  <a:pt x="12192000" y="0"/>
                </a:lnTo>
                <a:lnTo>
                  <a:pt x="12192000" y="3427413"/>
                </a:lnTo>
                <a:lnTo>
                  <a:pt x="0" y="3427413"/>
                </a:lnTo>
                <a:close/>
              </a:path>
            </a:pathLst>
          </a:custGeom>
          <a:noFill/>
        </p:spPr>
        <p:txBody>
          <a:bodyPr wrap="square" lIns="720000" tIns="1152000">
            <a:noAutofit/>
          </a:bodyPr>
          <a:lstStyle/>
          <a:p>
            <a:r>
              <a:rPr lang="nl-NL"/>
              <a:t>Klik op het pictogram als u een afbeelding wilt toevoegen</a:t>
            </a:r>
          </a:p>
        </p:txBody>
      </p:sp>
      <p:sp>
        <p:nvSpPr>
          <p:cNvPr id="14" name="Tijdelijke aanduiding voor tekst 13"/>
          <p:cNvSpPr>
            <a:spLocks noGrp="1"/>
          </p:cNvSpPr>
          <p:nvPr>
            <p:ph type="body" sz="quarter" idx="13"/>
          </p:nvPr>
        </p:nvSpPr>
        <p:spPr>
          <a:xfrm>
            <a:off x="6553199" y="3888000"/>
            <a:ext cx="5004000" cy="2333413"/>
          </a:xfrm>
        </p:spPr>
        <p:txBody>
          <a:bodyPr tIns="50400" numCol="1" spcCol="468000" anchor="t" anchorCtr="0"/>
          <a:lstStyle/>
          <a:p>
            <a:pPr lvl="0"/>
            <a:r>
              <a:rPr lang="nl-NL"/>
              <a:t>Klikken om de tekststijl van het model te bewerken</a:t>
            </a:r>
          </a:p>
        </p:txBody>
      </p:sp>
      <p:sp>
        <p:nvSpPr>
          <p:cNvPr id="2" name="Titel 1"/>
          <p:cNvSpPr>
            <a:spLocks noGrp="1"/>
          </p:cNvSpPr>
          <p:nvPr>
            <p:ph type="title"/>
          </p:nvPr>
        </p:nvSpPr>
        <p:spPr>
          <a:xfrm>
            <a:off x="634206" y="3888000"/>
            <a:ext cx="5004594" cy="2333413"/>
          </a:xfrm>
        </p:spPr>
        <p:txBody>
          <a:bodyPr anchor="t" anchorCtr="0"/>
          <a:lstStyle/>
          <a:p>
            <a:r>
              <a:rPr lang="nl-NL"/>
              <a:t>Klik om stijl te bewerken</a:t>
            </a:r>
          </a:p>
        </p:txBody>
      </p:sp>
      <p:sp>
        <p:nvSpPr>
          <p:cNvPr id="9" name="Tijdelijke aanduiding voor datum 8"/>
          <p:cNvSpPr>
            <a:spLocks noGrp="1"/>
          </p:cNvSpPr>
          <p:nvPr>
            <p:ph type="dt" sz="half" idx="15"/>
          </p:nvPr>
        </p:nvSpPr>
        <p:spPr/>
        <p:txBody>
          <a:bodyPr/>
          <a:lstStyle/>
          <a:p>
            <a:endParaRPr lang="nl-NL"/>
          </a:p>
        </p:txBody>
      </p:sp>
      <p:sp>
        <p:nvSpPr>
          <p:cNvPr id="10" name="Tijdelijke aanduiding voor voettekst 9"/>
          <p:cNvSpPr>
            <a:spLocks noGrp="1"/>
          </p:cNvSpPr>
          <p:nvPr>
            <p:ph type="ftr" sz="quarter" idx="16"/>
          </p:nvPr>
        </p:nvSpPr>
        <p:spPr/>
        <p:txBody>
          <a:bodyPr/>
          <a:lstStyle/>
          <a:p>
            <a:endParaRPr lang="nl-NL"/>
          </a:p>
        </p:txBody>
      </p:sp>
      <p:sp>
        <p:nvSpPr>
          <p:cNvPr id="11" name="Tijdelijke aanduiding voor dianummer 10"/>
          <p:cNvSpPr>
            <a:spLocks noGrp="1"/>
          </p:cNvSpPr>
          <p:nvPr>
            <p:ph type="sldNum" sz="quarter" idx="1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88961253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fbeelding hor. kleur zonder titel">
    <p:bg>
      <p:bgRef idx="1001">
        <a:schemeClr val="bg2"/>
      </p:bgRef>
    </p:bg>
    <p:spTree>
      <p:nvGrpSpPr>
        <p:cNvPr id="1" name=""/>
        <p:cNvGrpSpPr/>
        <p:nvPr/>
      </p:nvGrpSpPr>
      <p:grpSpPr>
        <a:xfrm>
          <a:off x="0" y="0"/>
          <a:ext cx="0" cy="0"/>
          <a:chOff x="0" y="0"/>
          <a:chExt cx="0" cy="0"/>
        </a:xfrm>
      </p:grpSpPr>
      <p:sp>
        <p:nvSpPr>
          <p:cNvPr id="12"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0" y="0"/>
                </a:moveTo>
                <a:lnTo>
                  <a:pt x="5862638" y="0"/>
                </a:lnTo>
                <a:lnTo>
                  <a:pt x="5862638" y="709613"/>
                </a:lnTo>
                <a:lnTo>
                  <a:pt x="6329363" y="709613"/>
                </a:lnTo>
                <a:lnTo>
                  <a:pt x="6329363" y="0"/>
                </a:lnTo>
                <a:lnTo>
                  <a:pt x="12192000" y="0"/>
                </a:lnTo>
                <a:lnTo>
                  <a:pt x="12192000" y="3427413"/>
                </a:lnTo>
                <a:lnTo>
                  <a:pt x="0" y="3427413"/>
                </a:lnTo>
                <a:close/>
              </a:path>
            </a:pathLst>
          </a:custGeom>
          <a:no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p>
        </p:txBody>
      </p:sp>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Klikken om de tekststijl van het model te bewerken</a:t>
            </a:r>
          </a:p>
        </p:txBody>
      </p:sp>
      <p:sp>
        <p:nvSpPr>
          <p:cNvPr id="8" name="Tijdelijke aanduiding voor datum 7"/>
          <p:cNvSpPr>
            <a:spLocks noGrp="1"/>
          </p:cNvSpPr>
          <p:nvPr>
            <p:ph type="dt" sz="half" idx="15"/>
          </p:nvPr>
        </p:nvSpPr>
        <p:spPr/>
        <p:txBody>
          <a:bodyPr/>
          <a:lstStyle>
            <a:lvl1pPr>
              <a:defRPr>
                <a:solidFill>
                  <a:schemeClr val="tx2"/>
                </a:solidFill>
              </a:defRPr>
            </a:lvl1pPr>
          </a:lstStyle>
          <a:p>
            <a:endParaRPr lang="nl-NL"/>
          </a:p>
        </p:txBody>
      </p:sp>
      <p:sp>
        <p:nvSpPr>
          <p:cNvPr id="9" name="Tijdelijke aanduiding voor voettekst 8"/>
          <p:cNvSpPr>
            <a:spLocks noGrp="1"/>
          </p:cNvSpPr>
          <p:nvPr>
            <p:ph type="ftr" sz="quarter" idx="16"/>
          </p:nvPr>
        </p:nvSpPr>
        <p:spPr/>
        <p:txBody>
          <a:bodyPr/>
          <a:lstStyle>
            <a:lvl1pPr>
              <a:defRPr>
                <a:solidFill>
                  <a:schemeClr val="tx2"/>
                </a:solidFill>
              </a:defRPr>
            </a:lvl1pPr>
          </a:lstStyle>
          <a:p>
            <a:endParaRPr lang="nl-NL"/>
          </a:p>
        </p:txBody>
      </p:sp>
      <p:sp>
        <p:nvSpPr>
          <p:cNvPr id="10" name="Tijdelijke aanduiding voor dianummer 9"/>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2216123562"/>
      </p:ext>
    </p:extLst>
  </p:cSld>
  <p:clrMapOvr>
    <a:overrideClrMapping bg1="dk1" tx1="lt1" bg2="dk2" tx2="lt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fbeelding hor. wit zonder titel">
    <p:spTree>
      <p:nvGrpSpPr>
        <p:cNvPr id="1" name=""/>
        <p:cNvGrpSpPr/>
        <p:nvPr/>
      </p:nvGrpSpPr>
      <p:grpSpPr>
        <a:xfrm>
          <a:off x="0" y="0"/>
          <a:ext cx="0" cy="0"/>
          <a:chOff x="0" y="0"/>
          <a:chExt cx="0" cy="0"/>
        </a:xfrm>
      </p:grpSpPr>
      <p:sp>
        <p:nvSpPr>
          <p:cNvPr id="12"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0" y="0"/>
                </a:moveTo>
                <a:lnTo>
                  <a:pt x="5862638" y="0"/>
                </a:lnTo>
                <a:lnTo>
                  <a:pt x="5862638" y="709613"/>
                </a:lnTo>
                <a:lnTo>
                  <a:pt x="6329363" y="709613"/>
                </a:lnTo>
                <a:lnTo>
                  <a:pt x="6329363" y="0"/>
                </a:lnTo>
                <a:lnTo>
                  <a:pt x="12192000" y="0"/>
                </a:lnTo>
                <a:lnTo>
                  <a:pt x="12192000" y="3427413"/>
                </a:lnTo>
                <a:lnTo>
                  <a:pt x="0" y="3427413"/>
                </a:lnTo>
                <a:close/>
              </a:path>
            </a:pathLst>
          </a:custGeom>
          <a:noFill/>
        </p:spPr>
        <p:txBody>
          <a:bodyPr wrap="square" lIns="720000" tIns="1152000">
            <a:noAutofit/>
          </a:bodyPr>
          <a:lstStyle/>
          <a:p>
            <a:r>
              <a:rPr lang="nl-NL"/>
              <a:t>Klik op het pictogram als u een afbeelding wilt toevoegen</a:t>
            </a:r>
          </a:p>
        </p:txBody>
      </p:sp>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Klikken om de tekststijl van het model te bewerken</a:t>
            </a:r>
          </a:p>
        </p:txBody>
      </p:sp>
      <p:sp>
        <p:nvSpPr>
          <p:cNvPr id="8" name="Tijdelijke aanduiding voor datum 7"/>
          <p:cNvSpPr>
            <a:spLocks noGrp="1"/>
          </p:cNvSpPr>
          <p:nvPr>
            <p:ph type="dt" sz="half" idx="15"/>
          </p:nvPr>
        </p:nvSpPr>
        <p:spPr/>
        <p:txBody>
          <a:bodyPr/>
          <a:lstStyle/>
          <a:p>
            <a:endParaRPr lang="nl-NL"/>
          </a:p>
        </p:txBody>
      </p:sp>
      <p:sp>
        <p:nvSpPr>
          <p:cNvPr id="9" name="Tijdelijke aanduiding voor voettekst 8"/>
          <p:cNvSpPr>
            <a:spLocks noGrp="1"/>
          </p:cNvSpPr>
          <p:nvPr>
            <p:ph type="ftr" sz="quarter" idx="16"/>
          </p:nvPr>
        </p:nvSpPr>
        <p:spPr/>
        <p:txBody>
          <a:bodyPr/>
          <a:lstStyle/>
          <a:p>
            <a:endParaRPr lang="nl-NL"/>
          </a:p>
        </p:txBody>
      </p:sp>
      <p:sp>
        <p:nvSpPr>
          <p:cNvPr id="10" name="Tijdelijke aanduiding voor dianummer 9"/>
          <p:cNvSpPr>
            <a:spLocks noGrp="1"/>
          </p:cNvSpPr>
          <p:nvPr>
            <p:ph type="sldNum" sz="quarter" idx="1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85408510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fbeelding horizontaal kleur titel">
    <p:bg>
      <p:bgRef idx="1001">
        <a:schemeClr val="bg2"/>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prstGeom prst="rect">
            <a:avLst/>
          </a:prstGeom>
          <a:noFill/>
        </p:spPr>
        <p:txBody>
          <a:bodyPr wrap="square" lIns="612000">
            <a:noAutofit/>
          </a:bodyPr>
          <a:lstStyle>
            <a:lvl1pPr>
              <a:buClr>
                <a:schemeClr val="bg2"/>
              </a:buClr>
              <a:defRPr>
                <a:solidFill>
                  <a:schemeClr val="bg1"/>
                </a:solidFill>
              </a:defRPr>
            </a:lvl1pPr>
          </a:lstStyle>
          <a:p>
            <a:r>
              <a:rPr lang="nl-NL"/>
              <a:t>Klik op het pictogram als u een afbeelding wilt toevoegen</a:t>
            </a:r>
          </a:p>
        </p:txBody>
      </p:sp>
      <p:sp>
        <p:nvSpPr>
          <p:cNvPr id="2" name="Titel 1"/>
          <p:cNvSpPr>
            <a:spLocks noGrp="1"/>
          </p:cNvSpPr>
          <p:nvPr>
            <p:ph type="title"/>
          </p:nvPr>
        </p:nvSpPr>
        <p:spPr>
          <a:xfrm>
            <a:off x="633600" y="1051200"/>
            <a:ext cx="10924382" cy="946800"/>
          </a:xfrm>
        </p:spPr>
        <p:txBody>
          <a:bodyPr/>
          <a:lstStyle>
            <a:lvl1pPr>
              <a:defRPr>
                <a:solidFill>
                  <a:schemeClr val="tx1"/>
                </a:solidFill>
              </a:defRPr>
            </a:lvl1pPr>
          </a:lstStyle>
          <a:p>
            <a:r>
              <a:rPr lang="nl-NL"/>
              <a:t>Klik om stijl te bewerken</a:t>
            </a:r>
          </a:p>
        </p:txBody>
      </p:sp>
      <p:sp>
        <p:nvSpPr>
          <p:cNvPr id="13" name="Tijdelijke aanduiding voor datum 12"/>
          <p:cNvSpPr>
            <a:spLocks noGrp="1"/>
          </p:cNvSpPr>
          <p:nvPr>
            <p:ph type="dt" sz="half" idx="15"/>
          </p:nvPr>
        </p:nvSpPr>
        <p:spPr/>
        <p:txBody>
          <a:bodyPr/>
          <a:lstStyle/>
          <a:p>
            <a:endParaRPr lang="nl-NL"/>
          </a:p>
        </p:txBody>
      </p:sp>
      <p:sp>
        <p:nvSpPr>
          <p:cNvPr id="14" name="Tijdelijke aanduiding voor voettekst 13"/>
          <p:cNvSpPr>
            <a:spLocks noGrp="1"/>
          </p:cNvSpPr>
          <p:nvPr>
            <p:ph type="ftr" sz="quarter" idx="16"/>
          </p:nvPr>
        </p:nvSpPr>
        <p:spPr/>
        <p:txBody>
          <a:bodyPr/>
          <a:lstStyle/>
          <a:p>
            <a:endParaRPr lang="nl-NL"/>
          </a:p>
        </p:txBody>
      </p:sp>
      <p:sp>
        <p:nvSpPr>
          <p:cNvPr id="15" name="Tijdelijke aanduiding voor dianummer 14"/>
          <p:cNvSpPr>
            <a:spLocks noGrp="1"/>
          </p:cNvSpPr>
          <p:nvPr>
            <p:ph type="sldNum" sz="quarter" idx="1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617154835"/>
      </p:ext>
    </p:extLst>
  </p:cSld>
  <p:clrMapOvr>
    <a:overrideClrMapping bg1="dk1" tx1="lt1" bg2="dk2" tx2="lt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fbeelding horizontaal wit titel">
    <p:bg>
      <p:bgRef idx="1001">
        <a:schemeClr val="bg1"/>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prstGeom prst="rect">
            <a:avLst/>
          </a:prstGeom>
          <a:noFill/>
        </p:spPr>
        <p:txBody>
          <a:bodyPr wrap="square" lIns="612000">
            <a:noAutofit/>
          </a:bodyPr>
          <a:lstStyle/>
          <a:p>
            <a:r>
              <a:rPr lang="nl-NL"/>
              <a:t>Klik op het pictogram als u een afbeelding wilt toevoegen</a:t>
            </a:r>
          </a:p>
        </p:txBody>
      </p:sp>
      <p:sp>
        <p:nvSpPr>
          <p:cNvPr id="9" name="Titel 8"/>
          <p:cNvSpPr>
            <a:spLocks noGrp="1"/>
          </p:cNvSpPr>
          <p:nvPr>
            <p:ph type="title"/>
          </p:nvPr>
        </p:nvSpPr>
        <p:spPr>
          <a:xfrm>
            <a:off x="634206" y="1051200"/>
            <a:ext cx="10924382" cy="946800"/>
          </a:xfrm>
        </p:spPr>
        <p:txBody>
          <a:bodyPr/>
          <a:lstStyle/>
          <a:p>
            <a:r>
              <a:rPr lang="nl-NL"/>
              <a:t>Klik om stijl te bewerken</a:t>
            </a:r>
          </a:p>
        </p:txBody>
      </p:sp>
      <p:sp>
        <p:nvSpPr>
          <p:cNvPr id="5" name="Tijdelijke aanduiding voor datum 4"/>
          <p:cNvSpPr>
            <a:spLocks noGrp="1"/>
          </p:cNvSpPr>
          <p:nvPr>
            <p:ph type="dt" sz="half" idx="15"/>
          </p:nvPr>
        </p:nvSpPr>
        <p:spPr/>
        <p:txBody>
          <a:bodyPr/>
          <a:lstStyle/>
          <a:p>
            <a:endParaRPr lang="nl-NL"/>
          </a:p>
        </p:txBody>
      </p:sp>
      <p:sp>
        <p:nvSpPr>
          <p:cNvPr id="6" name="Tijdelijke aanduiding voor voettekst 5"/>
          <p:cNvSpPr>
            <a:spLocks noGrp="1"/>
          </p:cNvSpPr>
          <p:nvPr>
            <p:ph type="ftr" sz="quarter" idx="16"/>
          </p:nvPr>
        </p:nvSpPr>
        <p:spPr/>
        <p:txBody>
          <a:bodyPr/>
          <a:lstStyle/>
          <a:p>
            <a:endParaRPr lang="nl-NL"/>
          </a:p>
        </p:txBody>
      </p:sp>
      <p:sp>
        <p:nvSpPr>
          <p:cNvPr id="7" name="Tijdelijke aanduiding voor dianummer 6"/>
          <p:cNvSpPr>
            <a:spLocks noGrp="1"/>
          </p:cNvSpPr>
          <p:nvPr>
            <p:ph type="sldNum" sz="quarter" idx="1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38331078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649F80E-B4F9-4BF1-A7DD-FAB4396E0299}"/>
              </a:ext>
            </a:extLst>
          </p:cNvPr>
          <p:cNvGraphicFramePr>
            <a:graphicFrameLocks noChangeAspect="1"/>
          </p:cNvGraphicFramePr>
          <p:nvPr userDrawn="1">
            <p:custDataLst>
              <p:tags r:id="rId1"/>
            </p:custDataLst>
            <p:extLst>
              <p:ext uri="{D42A27DB-BD31-4B8C-83A1-F6EECF244321}">
                <p14:modId xmlns:p14="http://schemas.microsoft.com/office/powerpoint/2010/main" val="15059561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6" name="Object 5" hidden="1">
                        <a:extLst>
                          <a:ext uri="{FF2B5EF4-FFF2-40B4-BE49-F238E27FC236}">
                            <a16:creationId xmlns:a16="http://schemas.microsoft.com/office/drawing/2014/main" id="{B649F80E-B4F9-4BF1-A7DD-FAB4396E02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jdelijke aanduiding voor inhoud 2"/>
          <p:cNvSpPr>
            <a:spLocks noGrp="1"/>
          </p:cNvSpPr>
          <p:nvPr>
            <p:ph sz="half" idx="1"/>
          </p:nvPr>
        </p:nvSpPr>
        <p:spPr>
          <a:xfrm>
            <a:off x="634999" y="1913467"/>
            <a:ext cx="5367867" cy="4307946"/>
          </a:xfrm>
        </p:spPr>
        <p:txBody>
          <a:bodyPr/>
          <a:lstStyle>
            <a:lvl1pPr>
              <a:spcBef>
                <a:spcPts val="6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89136" y="1913467"/>
            <a:ext cx="5368063" cy="4307946"/>
          </a:xfrm>
        </p:spPr>
        <p:txBody>
          <a:bodyPr/>
          <a:lstStyle>
            <a:lvl1pPr>
              <a:spcBef>
                <a:spcPts val="6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hasCustomPrompt="1"/>
          </p:nvPr>
        </p:nvSpPr>
        <p:spPr/>
        <p:txBody>
          <a:bodyPr vert="horz" anchor="t"/>
          <a:lstStyle/>
          <a:p>
            <a:r>
              <a:rPr lang="nl-NL"/>
              <a:t>Klik om stijl te bewerken</a:t>
            </a:r>
          </a:p>
        </p:txBody>
      </p:sp>
      <p:sp>
        <p:nvSpPr>
          <p:cNvPr id="16" name="Tijdelijke aanduiding voor dianummer 15"/>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2745476325"/>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fbeelding">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858938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fbeelding met tite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el 4"/>
          <p:cNvSpPr>
            <a:spLocks noGrp="1"/>
          </p:cNvSpPr>
          <p:nvPr>
            <p:ph type="title"/>
          </p:nvPr>
        </p:nvSpPr>
        <p:spPr>
          <a:xfrm>
            <a:off x="0" y="5153776"/>
            <a:ext cx="12192000" cy="576000"/>
          </a:xfrm>
          <a:solidFill>
            <a:schemeClr val="tx2"/>
          </a:solidFill>
        </p:spPr>
        <p:txBody>
          <a:bodyPr lIns="756000" anchor="ctr" anchorCtr="0">
            <a:noAutofit/>
          </a:bodyPr>
          <a:lstStyle>
            <a:lvl1pPr algn="l">
              <a:defRPr sz="3200">
                <a:solidFill>
                  <a:schemeClr val="bg1"/>
                </a:solidFill>
              </a:defRPr>
            </a:lvl1pPr>
          </a:lstStyle>
          <a:p>
            <a:r>
              <a:rPr lang="nl-NL"/>
              <a:t>Klik om stijl te bewerken</a:t>
            </a:r>
          </a:p>
        </p:txBody>
      </p:sp>
      <p:sp>
        <p:nvSpPr>
          <p:cNvPr id="3" name="Tijdelijke aanduiding voor tekst 2"/>
          <p:cNvSpPr>
            <a:spLocks noGrp="1"/>
          </p:cNvSpPr>
          <p:nvPr>
            <p:ph type="body" sz="quarter" idx="10"/>
          </p:nvPr>
        </p:nvSpPr>
        <p:spPr>
          <a:xfrm>
            <a:off x="0" y="5825413"/>
            <a:ext cx="12192000" cy="396000"/>
          </a:xfrm>
          <a:solidFill>
            <a:schemeClr val="bg1"/>
          </a:solidFill>
        </p:spPr>
        <p:txBody>
          <a:bodyPr lIns="756000" anchor="ctr" anchorCtr="0">
            <a:normAutofit/>
          </a:bodyPr>
          <a:lstStyle>
            <a:lvl1pPr marL="0" indent="0">
              <a:buNone/>
              <a:defRPr sz="2000" i="0">
                <a:solidFill>
                  <a:schemeClr val="tx1"/>
                </a:solidFill>
              </a:defRPr>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spTree>
    <p:extLst>
      <p:ext uri="{BB962C8B-B14F-4D97-AF65-F5344CB8AC3E}">
        <p14:creationId xmlns:p14="http://schemas.microsoft.com/office/powerpoint/2010/main" val="7190121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abel/grafiek">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stijl te bewerken</a:t>
            </a:r>
          </a:p>
        </p:txBody>
      </p:sp>
      <p:sp>
        <p:nvSpPr>
          <p:cNvPr id="3" name="Tijdelijke aanduiding voor inhoud 2"/>
          <p:cNvSpPr>
            <a:spLocks noGrp="1"/>
          </p:cNvSpPr>
          <p:nvPr>
            <p:ph sz="quarter" idx="13"/>
          </p:nvPr>
        </p:nvSpPr>
        <p:spPr>
          <a:xfrm>
            <a:off x="635000" y="2276475"/>
            <a:ext cx="10923588" cy="3944938"/>
          </a:xfrm>
        </p:spPr>
        <p:txBody>
          <a:bodyPr/>
          <a:lstStyle/>
          <a:p>
            <a:pPr lvl="0"/>
            <a:r>
              <a:rPr lang="nl-NL"/>
              <a:t>Klikken om de tekststijl van het model te bewerken</a:t>
            </a:r>
          </a:p>
        </p:txBody>
      </p:sp>
      <p:sp>
        <p:nvSpPr>
          <p:cNvPr id="10" name="Tijdelijke aanduiding voor datum 9"/>
          <p:cNvSpPr>
            <a:spLocks noGrp="1"/>
          </p:cNvSpPr>
          <p:nvPr>
            <p:ph type="dt" sz="half" idx="14"/>
          </p:nvPr>
        </p:nvSpPr>
        <p:spPr/>
        <p:txBody>
          <a:bodyPr/>
          <a:lstStyle/>
          <a:p>
            <a:endParaRPr lang="nl-NL"/>
          </a:p>
        </p:txBody>
      </p:sp>
      <p:sp>
        <p:nvSpPr>
          <p:cNvPr id="11" name="Tijdelijke aanduiding voor voettekst 10"/>
          <p:cNvSpPr>
            <a:spLocks noGrp="1"/>
          </p:cNvSpPr>
          <p:nvPr>
            <p:ph type="ftr" sz="quarter" idx="15"/>
          </p:nvPr>
        </p:nvSpPr>
        <p:spPr/>
        <p:txBody>
          <a:bodyPr/>
          <a:lstStyle/>
          <a:p>
            <a:endParaRPr lang="nl-NL"/>
          </a:p>
        </p:txBody>
      </p:sp>
      <p:sp>
        <p:nvSpPr>
          <p:cNvPr id="12" name="Tijdelijke aanduiding voor dianummer 11"/>
          <p:cNvSpPr>
            <a:spLocks noGrp="1"/>
          </p:cNvSpPr>
          <p:nvPr>
            <p:ph type="sldNum" sz="quarter" idx="16"/>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60692613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abel/grafiek met bijschrift">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stijl te bewerken</a:t>
            </a:r>
          </a:p>
        </p:txBody>
      </p:sp>
      <p:sp>
        <p:nvSpPr>
          <p:cNvPr id="3" name="Tijdelijke aanduiding voor tekst 2"/>
          <p:cNvSpPr>
            <a:spLocks noGrp="1"/>
          </p:cNvSpPr>
          <p:nvPr>
            <p:ph type="body" sz="quarter" idx="14"/>
          </p:nvPr>
        </p:nvSpPr>
        <p:spPr>
          <a:xfrm>
            <a:off x="7958859" y="2276475"/>
            <a:ext cx="3600000" cy="3937000"/>
          </a:xfrm>
        </p:spPr>
        <p:txBody>
          <a:bodyPr/>
          <a:lstStyle>
            <a:lvl1pPr marL="0" indent="0">
              <a:buNone/>
              <a:defRPr sz="2000"/>
            </a:lvl1pPr>
            <a:lvl2pPr marL="313200" indent="0">
              <a:buNone/>
              <a:defRPr sz="1800"/>
            </a:lvl2pPr>
            <a:lvl3pPr marL="630000" indent="0">
              <a:buNone/>
              <a:defRPr sz="1600"/>
            </a:lvl3pPr>
            <a:lvl4pPr marL="943200" indent="0">
              <a:buNone/>
              <a:defRPr sz="1600"/>
            </a:lvl4pPr>
            <a:lvl5pPr marL="1260000" indent="0">
              <a:buNone/>
              <a:defRPr/>
            </a:lvl5pPr>
          </a:lstStyle>
          <a:p>
            <a:pPr lvl="0"/>
            <a:r>
              <a:rPr lang="nl-NL"/>
              <a:t>Klikken om de tekststijl van het model te bewerken</a:t>
            </a:r>
          </a:p>
        </p:txBody>
      </p:sp>
      <p:sp>
        <p:nvSpPr>
          <p:cNvPr id="9" name="Tijdelijke aanduiding voor inhoud 8"/>
          <p:cNvSpPr>
            <a:spLocks noGrp="1"/>
          </p:cNvSpPr>
          <p:nvPr>
            <p:ph sz="quarter" idx="15"/>
          </p:nvPr>
        </p:nvSpPr>
        <p:spPr>
          <a:xfrm>
            <a:off x="635000" y="2276475"/>
            <a:ext cx="7178964" cy="3944938"/>
          </a:xfrm>
        </p:spPr>
        <p:txBody>
          <a:bodyPr/>
          <a:lstStyle/>
          <a:p>
            <a:pPr lvl="0"/>
            <a:r>
              <a:rPr lang="nl-NL"/>
              <a:t>Klikken om de tekststijl van het model te bewerken</a:t>
            </a:r>
          </a:p>
        </p:txBody>
      </p:sp>
      <p:sp>
        <p:nvSpPr>
          <p:cNvPr id="11" name="Tijdelijke aanduiding voor datum 10"/>
          <p:cNvSpPr>
            <a:spLocks noGrp="1"/>
          </p:cNvSpPr>
          <p:nvPr>
            <p:ph type="dt" sz="half" idx="16"/>
          </p:nvPr>
        </p:nvSpPr>
        <p:spPr/>
        <p:txBody>
          <a:bodyPr/>
          <a:lstStyle/>
          <a:p>
            <a:endParaRPr lang="nl-NL"/>
          </a:p>
        </p:txBody>
      </p:sp>
      <p:sp>
        <p:nvSpPr>
          <p:cNvPr id="12" name="Tijdelijke aanduiding voor voettekst 11"/>
          <p:cNvSpPr>
            <a:spLocks noGrp="1"/>
          </p:cNvSpPr>
          <p:nvPr>
            <p:ph type="ftr" sz="quarter" idx="17"/>
          </p:nvPr>
        </p:nvSpPr>
        <p:spPr/>
        <p:txBody>
          <a:bodyPr/>
          <a:lstStyle/>
          <a:p>
            <a:endParaRPr lang="nl-NL"/>
          </a:p>
        </p:txBody>
      </p:sp>
      <p:sp>
        <p:nvSpPr>
          <p:cNvPr id="13" name="Tijdelijke aanduiding voor dianummer 12"/>
          <p:cNvSpPr>
            <a:spLocks noGrp="1"/>
          </p:cNvSpPr>
          <p:nvPr>
            <p:ph type="sldNum" sz="quarter" idx="18"/>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45840315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abel/grafiek verticaal">
    <p:spTree>
      <p:nvGrpSpPr>
        <p:cNvPr id="1" name=""/>
        <p:cNvGrpSpPr/>
        <p:nvPr/>
      </p:nvGrpSpPr>
      <p:grpSpPr>
        <a:xfrm>
          <a:off x="0" y="0"/>
          <a:ext cx="0" cy="0"/>
          <a:chOff x="0" y="0"/>
          <a:chExt cx="0" cy="0"/>
        </a:xfrm>
      </p:grpSpPr>
      <p:sp>
        <p:nvSpPr>
          <p:cNvPr id="7" name="Rechthoek 6"/>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4"/>
          </p:nvPr>
        </p:nvSpPr>
        <p:spPr>
          <a:xfrm>
            <a:off x="6550024" y="2289599"/>
            <a:ext cx="5004000" cy="3931813"/>
          </a:xfrm>
        </p:spPr>
        <p:txBody>
          <a:bodyPr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p:txBody>
      </p:sp>
      <p:sp>
        <p:nvSpPr>
          <p:cNvPr id="2" name="Titel 1"/>
          <p:cNvSpPr>
            <a:spLocks noGrp="1"/>
          </p:cNvSpPr>
          <p:nvPr>
            <p:ph type="title"/>
          </p:nvPr>
        </p:nvSpPr>
        <p:spPr>
          <a:xfrm>
            <a:off x="6550024" y="1051200"/>
            <a:ext cx="5004000" cy="948047"/>
          </a:xfrm>
        </p:spPr>
        <p:txBody>
          <a:bodyPr/>
          <a:lstStyle>
            <a:lvl1pPr>
              <a:defRPr>
                <a:solidFill>
                  <a:schemeClr val="bg1"/>
                </a:solidFill>
              </a:defRPr>
            </a:lvl1pPr>
          </a:lstStyle>
          <a:p>
            <a:r>
              <a:rPr lang="nl-NL"/>
              <a:t>Klik om stijl te bewerken</a:t>
            </a:r>
          </a:p>
        </p:txBody>
      </p:sp>
      <p:sp>
        <p:nvSpPr>
          <p:cNvPr id="9" name="Tijdelijke aanduiding voor inhoud 8"/>
          <p:cNvSpPr>
            <a:spLocks noGrp="1"/>
          </p:cNvSpPr>
          <p:nvPr>
            <p:ph sz="quarter" idx="19"/>
          </p:nvPr>
        </p:nvSpPr>
        <p:spPr>
          <a:xfrm>
            <a:off x="635000" y="1066799"/>
            <a:ext cx="5003800" cy="5154613"/>
          </a:xfrm>
        </p:spPr>
        <p:txBody>
          <a:bodyPr/>
          <a:lstStyle/>
          <a:p>
            <a:pPr lvl="0"/>
            <a:r>
              <a:rPr lang="nl-NL"/>
              <a:t>Klikken om de tekststijl van het model te bewerken</a:t>
            </a:r>
          </a:p>
        </p:txBody>
      </p:sp>
      <p:sp>
        <p:nvSpPr>
          <p:cNvPr id="14" name="Tijdelijke aanduiding voor datum 13"/>
          <p:cNvSpPr>
            <a:spLocks noGrp="1"/>
          </p:cNvSpPr>
          <p:nvPr>
            <p:ph type="dt" sz="half" idx="20"/>
          </p:nvPr>
        </p:nvSpPr>
        <p:spPr/>
        <p:txBody>
          <a:bodyPr/>
          <a:lstStyle/>
          <a:p>
            <a:endParaRPr lang="nl-NL"/>
          </a:p>
        </p:txBody>
      </p:sp>
      <p:sp>
        <p:nvSpPr>
          <p:cNvPr id="15" name="Tijdelijke aanduiding voor voettekst 14"/>
          <p:cNvSpPr>
            <a:spLocks noGrp="1"/>
          </p:cNvSpPr>
          <p:nvPr>
            <p:ph type="ftr" sz="quarter" idx="21"/>
          </p:nvPr>
        </p:nvSpPr>
        <p:spPr/>
        <p:txBody>
          <a:bodyPr/>
          <a:lstStyle/>
          <a:p>
            <a:endParaRPr lang="nl-NL"/>
          </a:p>
        </p:txBody>
      </p:sp>
      <p:sp>
        <p:nvSpPr>
          <p:cNvPr id="16" name="Tijdelijke aanduiding voor dianummer 15"/>
          <p:cNvSpPr>
            <a:spLocks noGrp="1"/>
          </p:cNvSpPr>
          <p:nvPr>
            <p:ph type="sldNum" sz="quarter" idx="22"/>
          </p:nvPr>
        </p:nvSpPr>
        <p:spPr/>
        <p:txBody>
          <a:bodyPr/>
          <a:lstStyle/>
          <a:p>
            <a:fld id="{10A0A6AF-03C5-477E-939A-E28F7E7F05EA}" type="slidenum">
              <a:rPr lang="nl-NL" smtClean="0"/>
              <a:pPr/>
              <a:t>‹nr.›</a:t>
            </a:fld>
            <a:endParaRPr lang="nl-NL"/>
          </a:p>
        </p:txBody>
      </p:sp>
      <p:pic>
        <p:nvPicPr>
          <p:cNvPr id="11" name="Afbeelding 10">
            <a:extLst>
              <a:ext uri="{FF2B5EF4-FFF2-40B4-BE49-F238E27FC236}">
                <a16:creationId xmlns:a16="http://schemas.microsoft.com/office/drawing/2014/main" id="{5D7F7517-0356-1F4A-9593-FD48630F739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1239934836"/>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Contact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1875617"/>
            <a:ext cx="10923588" cy="1551796"/>
          </a:xfrm>
        </p:spPr>
        <p:txBody>
          <a:bodyPr anchor="ctr" anchorCtr="0">
            <a:normAutofit/>
          </a:bodyPr>
          <a:lstStyle>
            <a:lvl1pPr>
              <a:defRPr sz="4800">
                <a:solidFill>
                  <a:schemeClr val="bg1"/>
                </a:solidFill>
              </a:defRPr>
            </a:lvl1pPr>
          </a:lstStyle>
          <a:p>
            <a:r>
              <a:rPr lang="nl-NL"/>
              <a:t>Typ een afsluitende zin</a:t>
            </a:r>
          </a:p>
        </p:txBody>
      </p:sp>
      <p:sp>
        <p:nvSpPr>
          <p:cNvPr id="18" name="Tijdelijke aanduiding voor tekst 13"/>
          <p:cNvSpPr>
            <a:spLocks noGrp="1"/>
          </p:cNvSpPr>
          <p:nvPr>
            <p:ph type="body" sz="quarter" idx="13" hasCustomPrompt="1"/>
          </p:nvPr>
        </p:nvSpPr>
        <p:spPr>
          <a:xfrm>
            <a:off x="5156753" y="3846022"/>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19" name="Tijdelijke aanduiding voor tekst 13"/>
          <p:cNvSpPr>
            <a:spLocks noGrp="1"/>
          </p:cNvSpPr>
          <p:nvPr>
            <p:ph type="body" sz="quarter" idx="17" hasCustomPrompt="1"/>
          </p:nvPr>
        </p:nvSpPr>
        <p:spPr>
          <a:xfrm>
            <a:off x="5156753" y="4639509"/>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0" name="Tijdelijke aanduiding voor tekst 13"/>
          <p:cNvSpPr>
            <a:spLocks noGrp="1"/>
          </p:cNvSpPr>
          <p:nvPr>
            <p:ph type="body" sz="quarter" idx="18" hasCustomPrompt="1"/>
          </p:nvPr>
        </p:nvSpPr>
        <p:spPr>
          <a:xfrm>
            <a:off x="5156753" y="5405528"/>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1" name="Tijdelijke aanduiding voor afbeelding 3"/>
          <p:cNvSpPr>
            <a:spLocks noGrp="1" noChangeAspect="1"/>
          </p:cNvSpPr>
          <p:nvPr>
            <p:ph type="pic" sz="quarter" idx="19"/>
          </p:nvPr>
        </p:nvSpPr>
        <p:spPr>
          <a:xfrm>
            <a:off x="4544781" y="3921366"/>
            <a:ext cx="541203" cy="540000"/>
          </a:xfrm>
          <a:blipFill>
            <a:blip r:embed="rId2"/>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2" name="Tijdelijke aanduiding voor afbeelding 3"/>
          <p:cNvSpPr>
            <a:spLocks noGrp="1" noChangeAspect="1"/>
          </p:cNvSpPr>
          <p:nvPr>
            <p:ph type="pic" sz="quarter" idx="20"/>
          </p:nvPr>
        </p:nvSpPr>
        <p:spPr>
          <a:xfrm>
            <a:off x="4544781" y="4707382"/>
            <a:ext cx="541203" cy="540000"/>
          </a:xfrm>
          <a:blipFill>
            <a:blip r:embed="rId3"/>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3" name="Tijdelijke aanduiding voor afbeelding 3"/>
          <p:cNvSpPr>
            <a:spLocks noGrp="1" noChangeAspect="1"/>
          </p:cNvSpPr>
          <p:nvPr>
            <p:ph type="pic" sz="quarter" idx="21"/>
          </p:nvPr>
        </p:nvSpPr>
        <p:spPr>
          <a:xfrm>
            <a:off x="4544781" y="5480872"/>
            <a:ext cx="541203" cy="540000"/>
          </a:xfrm>
          <a:blipFill>
            <a:blip r:embed="rId4"/>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7" name="Tijdelijke aanduiding voor datum 6"/>
          <p:cNvSpPr>
            <a:spLocks noGrp="1"/>
          </p:cNvSpPr>
          <p:nvPr>
            <p:ph type="dt" sz="half" idx="22"/>
          </p:nvPr>
        </p:nvSpPr>
        <p:spPr/>
        <p:txBody>
          <a:bodyPr/>
          <a:lstStyle/>
          <a:p>
            <a:endParaRPr lang="nl-NL"/>
          </a:p>
        </p:txBody>
      </p:sp>
      <p:sp>
        <p:nvSpPr>
          <p:cNvPr id="8" name="Tijdelijke aanduiding voor voettekst 7"/>
          <p:cNvSpPr>
            <a:spLocks noGrp="1"/>
          </p:cNvSpPr>
          <p:nvPr>
            <p:ph type="ftr" sz="quarter" idx="23"/>
          </p:nvPr>
        </p:nvSpPr>
        <p:spPr/>
        <p:txBody>
          <a:bodyPr/>
          <a:lstStyle/>
          <a:p>
            <a:endParaRPr lang="nl-NL"/>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a:p>
        </p:txBody>
      </p:sp>
      <p:pic>
        <p:nvPicPr>
          <p:cNvPr id="14" name="Afbeelding 13">
            <a:extLst>
              <a:ext uri="{FF2B5EF4-FFF2-40B4-BE49-F238E27FC236}">
                <a16:creationId xmlns:a16="http://schemas.microsoft.com/office/drawing/2014/main" id="{CFAD314F-14E9-B34D-B4CF-CD55C7BF3B0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0"/>
            <a:ext cx="12192000" cy="1682750"/>
          </a:xfrm>
          <a:prstGeom prst="rect">
            <a:avLst/>
          </a:prstGeom>
        </p:spPr>
      </p:pic>
    </p:spTree>
    <p:extLst>
      <p:ext uri="{BB962C8B-B14F-4D97-AF65-F5344CB8AC3E}">
        <p14:creationId xmlns:p14="http://schemas.microsoft.com/office/powerpoint/2010/main" val="206182340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Contact B">
    <p:spTree>
      <p:nvGrpSpPr>
        <p:cNvPr id="1" name=""/>
        <p:cNvGrpSpPr/>
        <p:nvPr/>
      </p:nvGrpSpPr>
      <p:grpSpPr>
        <a:xfrm>
          <a:off x="0" y="0"/>
          <a:ext cx="0" cy="0"/>
          <a:chOff x="0" y="0"/>
          <a:chExt cx="0" cy="0"/>
        </a:xfrm>
      </p:grpSpPr>
      <p:sp>
        <p:nvSpPr>
          <p:cNvPr id="6" name="Rechthoek 5"/>
          <p:cNvSpPr/>
          <p:nvPr userDrawn="1"/>
        </p:nvSpPr>
        <p:spPr>
          <a:xfrm>
            <a:off x="0" y="-1"/>
            <a:ext cx="6096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2565400"/>
            <a:ext cx="5003800" cy="1727200"/>
          </a:xfrm>
        </p:spPr>
        <p:txBody>
          <a:bodyPr anchor="ctr" anchorCtr="0">
            <a:normAutofit/>
          </a:bodyPr>
          <a:lstStyle>
            <a:lvl1pPr>
              <a:defRPr sz="4800">
                <a:solidFill>
                  <a:schemeClr val="bg1"/>
                </a:solidFill>
              </a:defRPr>
            </a:lvl1pPr>
          </a:lstStyle>
          <a:p>
            <a:r>
              <a:rPr lang="nl-NL"/>
              <a:t>Typ een afsluitende zin</a:t>
            </a:r>
          </a:p>
        </p:txBody>
      </p:sp>
      <p:sp>
        <p:nvSpPr>
          <p:cNvPr id="18" name="Tijdelijke aanduiding voor tekst 13"/>
          <p:cNvSpPr>
            <a:spLocks noGrp="1"/>
          </p:cNvSpPr>
          <p:nvPr>
            <p:ph type="body" sz="quarter" idx="13" hasCustomPrompt="1"/>
          </p:nvPr>
        </p:nvSpPr>
        <p:spPr>
          <a:xfrm>
            <a:off x="7176285" y="2286000"/>
            <a:ext cx="4382303"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19" name="Tijdelijke aanduiding voor tekst 13"/>
          <p:cNvSpPr>
            <a:spLocks noGrp="1"/>
          </p:cNvSpPr>
          <p:nvPr>
            <p:ph type="body" sz="quarter" idx="17" hasCustomPrompt="1"/>
          </p:nvPr>
        </p:nvSpPr>
        <p:spPr>
          <a:xfrm>
            <a:off x="7176285" y="3079487"/>
            <a:ext cx="4382303"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0" name="Tijdelijke aanduiding voor tekst 13"/>
          <p:cNvSpPr>
            <a:spLocks noGrp="1"/>
          </p:cNvSpPr>
          <p:nvPr>
            <p:ph type="body" sz="quarter" idx="18" hasCustomPrompt="1"/>
          </p:nvPr>
        </p:nvSpPr>
        <p:spPr>
          <a:xfrm>
            <a:off x="7176285" y="3845506"/>
            <a:ext cx="4382303"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1" name="Tijdelijke aanduiding voor afbeelding 3"/>
          <p:cNvSpPr>
            <a:spLocks noGrp="1" noChangeAspect="1"/>
          </p:cNvSpPr>
          <p:nvPr>
            <p:ph type="pic" sz="quarter" idx="19"/>
          </p:nvPr>
        </p:nvSpPr>
        <p:spPr>
          <a:xfrm>
            <a:off x="6564313" y="2361344"/>
            <a:ext cx="541203" cy="540000"/>
          </a:xfrm>
          <a:blipFill>
            <a:blip r:embed="rId2"/>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2" name="Tijdelijke aanduiding voor afbeelding 3"/>
          <p:cNvSpPr>
            <a:spLocks noGrp="1" noChangeAspect="1"/>
          </p:cNvSpPr>
          <p:nvPr>
            <p:ph type="pic" sz="quarter" idx="20"/>
          </p:nvPr>
        </p:nvSpPr>
        <p:spPr>
          <a:xfrm>
            <a:off x="6564313" y="3147360"/>
            <a:ext cx="541203" cy="540000"/>
          </a:xfrm>
          <a:blipFill>
            <a:blip r:embed="rId3"/>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3" name="Tijdelijke aanduiding voor afbeelding 3"/>
          <p:cNvSpPr>
            <a:spLocks noGrp="1" noChangeAspect="1"/>
          </p:cNvSpPr>
          <p:nvPr>
            <p:ph type="pic" sz="quarter" idx="21"/>
          </p:nvPr>
        </p:nvSpPr>
        <p:spPr>
          <a:xfrm>
            <a:off x="6564313" y="3920850"/>
            <a:ext cx="541203" cy="540000"/>
          </a:xfrm>
          <a:blipFill>
            <a:blip r:embed="rId4"/>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7" name="Tijdelijke aanduiding voor datum 6"/>
          <p:cNvSpPr>
            <a:spLocks noGrp="1"/>
          </p:cNvSpPr>
          <p:nvPr>
            <p:ph type="dt" sz="half" idx="22"/>
          </p:nvPr>
        </p:nvSpPr>
        <p:spPr/>
        <p:txBody>
          <a:bodyPr/>
          <a:lstStyle/>
          <a:p>
            <a:endParaRPr lang="nl-NL"/>
          </a:p>
        </p:txBody>
      </p:sp>
      <p:sp>
        <p:nvSpPr>
          <p:cNvPr id="8" name="Tijdelijke aanduiding voor voettekst 7"/>
          <p:cNvSpPr>
            <a:spLocks noGrp="1"/>
          </p:cNvSpPr>
          <p:nvPr>
            <p:ph type="ftr" sz="quarter" idx="23"/>
          </p:nvPr>
        </p:nvSpPr>
        <p:spPr/>
        <p:txBody>
          <a:bodyPr/>
          <a:lstStyle/>
          <a:p>
            <a:endParaRPr lang="nl-NL"/>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a:p>
        </p:txBody>
      </p:sp>
      <p:pic>
        <p:nvPicPr>
          <p:cNvPr id="14" name="Afbeelding 13">
            <a:extLst>
              <a:ext uri="{FF2B5EF4-FFF2-40B4-BE49-F238E27FC236}">
                <a16:creationId xmlns:a16="http://schemas.microsoft.com/office/drawing/2014/main" id="{E4F59A6A-49E2-B146-AF7C-049A285755B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0"/>
            <a:ext cx="12192000" cy="1682750"/>
          </a:xfrm>
          <a:prstGeom prst="rect">
            <a:avLst/>
          </a:prstGeom>
        </p:spPr>
      </p:pic>
    </p:spTree>
    <p:extLst>
      <p:ext uri="{BB962C8B-B14F-4D97-AF65-F5344CB8AC3E}">
        <p14:creationId xmlns:p14="http://schemas.microsoft.com/office/powerpoint/2010/main" val="327778067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Contact C">
    <p:bg>
      <p:bgRef idx="1001">
        <a:schemeClr val="bg2"/>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35000" y="1875617"/>
            <a:ext cx="10923588" cy="1551795"/>
          </a:xfrm>
        </p:spPr>
        <p:txBody>
          <a:bodyPr anchor="ctr" anchorCtr="0">
            <a:normAutofit/>
          </a:bodyPr>
          <a:lstStyle>
            <a:lvl1pPr>
              <a:defRPr sz="4800">
                <a:solidFill>
                  <a:schemeClr val="tx1"/>
                </a:solidFill>
              </a:defRPr>
            </a:lvl1pPr>
          </a:lstStyle>
          <a:p>
            <a:r>
              <a:rPr lang="nl-NL"/>
              <a:t>Typ een afsluitende zin</a:t>
            </a:r>
          </a:p>
        </p:txBody>
      </p:sp>
      <p:sp>
        <p:nvSpPr>
          <p:cNvPr id="18" name="Tijdelijke aanduiding voor tekst 13"/>
          <p:cNvSpPr>
            <a:spLocks noGrp="1"/>
          </p:cNvSpPr>
          <p:nvPr>
            <p:ph type="body" sz="quarter" idx="13" hasCustomPrompt="1"/>
          </p:nvPr>
        </p:nvSpPr>
        <p:spPr>
          <a:xfrm>
            <a:off x="4224313" y="3846022"/>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19" name="Tijdelijke aanduiding voor tekst 13"/>
          <p:cNvSpPr>
            <a:spLocks noGrp="1"/>
          </p:cNvSpPr>
          <p:nvPr>
            <p:ph type="body" sz="quarter" idx="17" hasCustomPrompt="1"/>
          </p:nvPr>
        </p:nvSpPr>
        <p:spPr>
          <a:xfrm>
            <a:off x="4224313" y="4639509"/>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0" name="Tijdelijke aanduiding voor tekst 13"/>
          <p:cNvSpPr>
            <a:spLocks noGrp="1"/>
          </p:cNvSpPr>
          <p:nvPr>
            <p:ph type="body" sz="quarter" idx="18" hasCustomPrompt="1"/>
          </p:nvPr>
        </p:nvSpPr>
        <p:spPr>
          <a:xfrm>
            <a:off x="4224313" y="5405528"/>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1" name="Tijdelijke aanduiding voor afbeelding 3"/>
          <p:cNvSpPr>
            <a:spLocks noGrp="1" noChangeAspect="1"/>
          </p:cNvSpPr>
          <p:nvPr>
            <p:ph type="pic" sz="quarter" idx="19"/>
          </p:nvPr>
        </p:nvSpPr>
        <p:spPr>
          <a:xfrm>
            <a:off x="3612341" y="3921366"/>
            <a:ext cx="541203" cy="540000"/>
          </a:xfrm>
          <a:blipFill>
            <a:blip r:embed="rId2"/>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2" name="Tijdelijke aanduiding voor afbeelding 3"/>
          <p:cNvSpPr>
            <a:spLocks noGrp="1" noChangeAspect="1"/>
          </p:cNvSpPr>
          <p:nvPr>
            <p:ph type="pic" sz="quarter" idx="20"/>
          </p:nvPr>
        </p:nvSpPr>
        <p:spPr>
          <a:xfrm>
            <a:off x="3612341" y="4707382"/>
            <a:ext cx="541203" cy="540000"/>
          </a:xfrm>
          <a:blipFill>
            <a:blip r:embed="rId3"/>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3" name="Tijdelijke aanduiding voor afbeelding 3"/>
          <p:cNvSpPr>
            <a:spLocks noGrp="1" noChangeAspect="1"/>
          </p:cNvSpPr>
          <p:nvPr>
            <p:ph type="pic" sz="quarter" idx="21"/>
          </p:nvPr>
        </p:nvSpPr>
        <p:spPr>
          <a:xfrm>
            <a:off x="3612341" y="5480872"/>
            <a:ext cx="541203" cy="540000"/>
          </a:xfrm>
          <a:blipFill>
            <a:blip r:embed="rId4"/>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6" name="Tijdelijke aanduiding voor datum 5"/>
          <p:cNvSpPr>
            <a:spLocks noGrp="1"/>
          </p:cNvSpPr>
          <p:nvPr>
            <p:ph type="dt" sz="half" idx="22"/>
          </p:nvPr>
        </p:nvSpPr>
        <p:spPr/>
        <p:txBody>
          <a:bodyPr/>
          <a:lstStyle>
            <a:lvl1pPr>
              <a:defRPr>
                <a:solidFill>
                  <a:schemeClr val="tx2"/>
                </a:solidFill>
              </a:defRPr>
            </a:lvl1pPr>
          </a:lstStyle>
          <a:p>
            <a:endParaRPr lang="nl-NL"/>
          </a:p>
        </p:txBody>
      </p:sp>
      <p:sp>
        <p:nvSpPr>
          <p:cNvPr id="7" name="Tijdelijke aanduiding voor voettekst 6"/>
          <p:cNvSpPr>
            <a:spLocks noGrp="1"/>
          </p:cNvSpPr>
          <p:nvPr>
            <p:ph type="ftr" sz="quarter" idx="23"/>
          </p:nvPr>
        </p:nvSpPr>
        <p:spPr/>
        <p:txBody>
          <a:bodyPr/>
          <a:lstStyle>
            <a:lvl1pPr>
              <a:defRPr>
                <a:solidFill>
                  <a:schemeClr val="tx2"/>
                </a:solidFill>
              </a:defRPr>
            </a:lvl1pPr>
          </a:lstStyle>
          <a:p>
            <a:endParaRPr lang="nl-NL"/>
          </a:p>
        </p:txBody>
      </p:sp>
      <p:sp>
        <p:nvSpPr>
          <p:cNvPr id="8" name="Tijdelijke aanduiding voor dianummer 7"/>
          <p:cNvSpPr>
            <a:spLocks noGrp="1"/>
          </p:cNvSpPr>
          <p:nvPr>
            <p:ph type="sldNum" sz="quarter" idx="24"/>
          </p:nvPr>
        </p:nvSpPr>
        <p:spPr/>
        <p:txBody>
          <a:bodyPr/>
          <a:lstStyle>
            <a:lvl1pPr>
              <a:defRPr>
                <a:solidFill>
                  <a:schemeClr val="tx2"/>
                </a:solidFill>
              </a:defRPr>
            </a:lvl1pPr>
          </a:lstStyle>
          <a:p>
            <a:fld id="{10A0A6AF-03C5-477E-939A-E28F7E7F05EA}" type="slidenum">
              <a:rPr lang="nl-NL" smtClean="0"/>
              <a:pPr/>
              <a:t>‹nr.›</a:t>
            </a:fld>
            <a:endParaRPr lang="nl-NL"/>
          </a:p>
        </p:txBody>
      </p:sp>
      <p:pic>
        <p:nvPicPr>
          <p:cNvPr id="13" name="Afbeelding 12">
            <a:extLst>
              <a:ext uri="{FF2B5EF4-FFF2-40B4-BE49-F238E27FC236}">
                <a16:creationId xmlns:a16="http://schemas.microsoft.com/office/drawing/2014/main" id="{BE41A1A3-2F34-3E44-BBF7-35FAF34E6A5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0"/>
            <a:ext cx="12192000" cy="1682750"/>
          </a:xfrm>
          <a:prstGeom prst="rect">
            <a:avLst/>
          </a:prstGeom>
        </p:spPr>
      </p:pic>
    </p:spTree>
    <p:extLst>
      <p:ext uri="{BB962C8B-B14F-4D97-AF65-F5344CB8AC3E}">
        <p14:creationId xmlns:p14="http://schemas.microsoft.com/office/powerpoint/2010/main" val="2801185551"/>
      </p:ext>
    </p:extLst>
  </p:cSld>
  <p:clrMapOvr>
    <a:overrideClrMapping bg1="dk1" tx1="lt1" bg2="dk2" tx2="lt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1_Titeldia afbeelding horizontaal">
    <p:bg>
      <p:bgRef idx="1001">
        <a:schemeClr val="bg2"/>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634682" y="3427412"/>
            <a:ext cx="10923906" cy="1726479"/>
          </a:xfrm>
        </p:spPr>
        <p:txBody>
          <a:bodyPr lIns="57600" tIns="90000" bIns="90000" anchor="b">
            <a:normAutofit/>
          </a:bodyPr>
          <a:lstStyle>
            <a:lvl1pPr algn="l">
              <a:defRPr sz="3600" b="0">
                <a:solidFill>
                  <a:schemeClr val="tx1"/>
                </a:solidFill>
              </a:defRPr>
            </a:lvl1pPr>
          </a:lstStyle>
          <a:p>
            <a:r>
              <a:rPr lang="nl-NL"/>
              <a:t>Klik om stijl te bewerken</a:t>
            </a:r>
          </a:p>
        </p:txBody>
      </p:sp>
      <p:sp>
        <p:nvSpPr>
          <p:cNvPr id="3" name="Ondertitel 2"/>
          <p:cNvSpPr>
            <a:spLocks noGrp="1"/>
          </p:cNvSpPr>
          <p:nvPr>
            <p:ph type="subTitle" idx="1"/>
          </p:nvPr>
        </p:nvSpPr>
        <p:spPr>
          <a:xfrm>
            <a:off x="634682" y="5162400"/>
            <a:ext cx="10923906" cy="664319"/>
          </a:xfrm>
        </p:spPr>
        <p:txBody>
          <a:bodyPr lIns="7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12" name="Rechthoek 11"/>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ijdelijke aanduiding voor tekst 16"/>
          <p:cNvSpPr>
            <a:spLocks noGrp="1"/>
          </p:cNvSpPr>
          <p:nvPr>
            <p:ph type="body" sz="quarter" idx="10" hasCustomPrompt="1"/>
          </p:nvPr>
        </p:nvSpPr>
        <p:spPr>
          <a:xfrm>
            <a:off x="633412" y="5829386"/>
            <a:ext cx="513873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pic>
        <p:nvPicPr>
          <p:cNvPr id="8" name="Afbeelding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1879600"/>
          </a:xfrm>
          <a:prstGeom prst="rect">
            <a:avLst/>
          </a:prstGeom>
          <a:solidFill>
            <a:schemeClr val="bg2"/>
          </a:solidFill>
        </p:spPr>
      </p:pic>
      <p:sp>
        <p:nvSpPr>
          <p:cNvPr id="7" name="Tijdelijke aanduiding voor datum 6"/>
          <p:cNvSpPr>
            <a:spLocks noGrp="1"/>
          </p:cNvSpPr>
          <p:nvPr>
            <p:ph type="dt" sz="half" idx="12"/>
          </p:nvPr>
        </p:nvSpPr>
        <p:spPr/>
        <p:txBody>
          <a:bodyPr/>
          <a:lstStyle>
            <a:lvl1pPr>
              <a:defRPr>
                <a:solidFill>
                  <a:schemeClr val="tx2"/>
                </a:solidFill>
              </a:defRPr>
            </a:lvl1pPr>
          </a:lstStyle>
          <a:p>
            <a:endParaRPr lang="nl-NL"/>
          </a:p>
        </p:txBody>
      </p:sp>
      <p:sp>
        <p:nvSpPr>
          <p:cNvPr id="14" name="Freeform 13">
            <a:extLst>
              <a:ext uri="{FF2B5EF4-FFF2-40B4-BE49-F238E27FC236}">
                <a16:creationId xmlns:a16="http://schemas.microsoft.com/office/drawing/2014/main" id="{01D30E78-004E-D94D-BFC6-5CB2C463A4F7}"/>
              </a:ext>
            </a:extLst>
          </p:cNvPr>
          <p:cNvSpPr/>
          <p:nvPr userDrawn="1"/>
        </p:nvSpPr>
        <p:spPr>
          <a:xfrm>
            <a:off x="0" y="-417"/>
            <a:ext cx="12192000" cy="3427412"/>
          </a:xfrm>
          <a:custGeom>
            <a:avLst/>
            <a:gdLst>
              <a:gd name="connsiteX0" fmla="*/ 0 w 12192000"/>
              <a:gd name="connsiteY0" fmla="*/ 0 h 3427412"/>
              <a:gd name="connsiteX1" fmla="*/ 5526860 w 12192000"/>
              <a:gd name="connsiteY1" fmla="*/ 1 h 3427412"/>
              <a:gd name="connsiteX2" fmla="*/ 5772150 w 12192000"/>
              <a:gd name="connsiteY2" fmla="*/ 1 h 3427412"/>
              <a:gd name="connsiteX3" fmla="*/ 5772150 w 12192000"/>
              <a:gd name="connsiteY3" fmla="*/ 1140977 h 3427412"/>
              <a:gd name="connsiteX4" fmla="*/ 6421120 w 12192000"/>
              <a:gd name="connsiteY4" fmla="*/ 1140977 h 3427412"/>
              <a:gd name="connsiteX5" fmla="*/ 6421120 w 12192000"/>
              <a:gd name="connsiteY5" fmla="*/ 1 h 3427412"/>
              <a:gd name="connsiteX6" fmla="*/ 12192000 w 12192000"/>
              <a:gd name="connsiteY6" fmla="*/ 0 h 3427412"/>
              <a:gd name="connsiteX7" fmla="*/ 12192000 w 12192000"/>
              <a:gd name="connsiteY7" fmla="*/ 3427412 h 3427412"/>
              <a:gd name="connsiteX8" fmla="*/ 0 w 12192000"/>
              <a:gd name="connsiteY8" fmla="*/ 3427412 h 3427412"/>
              <a:gd name="connsiteX9" fmla="*/ 0 w 12192000"/>
              <a:gd name="connsiteY9" fmla="*/ 0 h 3427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427412">
                <a:moveTo>
                  <a:pt x="0" y="0"/>
                </a:moveTo>
                <a:lnTo>
                  <a:pt x="5526860" y="1"/>
                </a:lnTo>
                <a:lnTo>
                  <a:pt x="5772150" y="1"/>
                </a:lnTo>
                <a:lnTo>
                  <a:pt x="5772150" y="1140977"/>
                </a:lnTo>
                <a:lnTo>
                  <a:pt x="6421120" y="1140977"/>
                </a:lnTo>
                <a:lnTo>
                  <a:pt x="6421120" y="1"/>
                </a:lnTo>
                <a:lnTo>
                  <a:pt x="12192000" y="0"/>
                </a:lnTo>
                <a:lnTo>
                  <a:pt x="12192000" y="3427412"/>
                </a:lnTo>
                <a:lnTo>
                  <a:pt x="0" y="3427412"/>
                </a:lnTo>
                <a:lnTo>
                  <a:pt x="0" y="0"/>
                </a:lnTo>
                <a:close/>
              </a:path>
            </a:pathLst>
          </a:custGeom>
          <a:blipFill>
            <a:blip r:embed="rId3"/>
            <a:stretch>
              <a:fillRect/>
            </a:stretch>
          </a:bli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ijdelijke aanduiding voor voettekst 8"/>
          <p:cNvSpPr>
            <a:spLocks noGrp="1"/>
          </p:cNvSpPr>
          <p:nvPr>
            <p:ph type="ftr" sz="quarter" idx="13"/>
          </p:nvPr>
        </p:nvSpPr>
        <p:spPr/>
        <p:txBody>
          <a:bodyPr/>
          <a:lstStyle>
            <a:lvl1pPr>
              <a:defRPr>
                <a:solidFill>
                  <a:schemeClr val="tx2"/>
                </a:solidFill>
              </a:defRPr>
            </a:lvl1pPr>
          </a:lstStyle>
          <a:p>
            <a:endParaRPr lang="nl-NL"/>
          </a:p>
        </p:txBody>
      </p:sp>
      <p:sp>
        <p:nvSpPr>
          <p:cNvPr id="10" name="Tijdelijke aanduiding voor dianummer 9"/>
          <p:cNvSpPr>
            <a:spLocks noGrp="1"/>
          </p:cNvSpPr>
          <p:nvPr>
            <p:ph type="sldNum" sz="quarter" idx="14"/>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11005166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185">
          <p15:clr>
            <a:srgbClr val="FBAE40"/>
          </p15:clr>
        </p15:guide>
        <p15:guide id="2" orient="horz" pos="2656">
          <p15:clr>
            <a:srgbClr val="FBAE40"/>
          </p15:clr>
        </p15:guide>
        <p15:guide id="3" pos="4044">
          <p15:clr>
            <a:srgbClr val="FBAE40"/>
          </p15:clr>
        </p15:guide>
        <p15:guide id="4" pos="3636">
          <p15:clr>
            <a:srgbClr val="FBAE40"/>
          </p15:clr>
        </p15:guide>
        <p15:guide id="5" orient="horz" pos="313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wee objecten">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649F80E-B4F9-4BF1-A7DD-FAB4396E0299}"/>
              </a:ext>
            </a:extLst>
          </p:cNvPr>
          <p:cNvGraphicFramePr>
            <a:graphicFrameLocks noChangeAspect="1"/>
          </p:cNvGraphicFramePr>
          <p:nvPr userDrawn="1">
            <p:custDataLst>
              <p:tags r:id="rId1"/>
            </p:custDataLst>
            <p:extLst>
              <p:ext uri="{D42A27DB-BD31-4B8C-83A1-F6EECF244321}">
                <p14:modId xmlns:p14="http://schemas.microsoft.com/office/powerpoint/2010/main" val="3358489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6" name="Object 5" hidden="1">
                        <a:extLst>
                          <a:ext uri="{FF2B5EF4-FFF2-40B4-BE49-F238E27FC236}">
                            <a16:creationId xmlns:a16="http://schemas.microsoft.com/office/drawing/2014/main" id="{B649F80E-B4F9-4BF1-A7DD-FAB4396E02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jdelijke aanduiding voor inhoud 2"/>
          <p:cNvSpPr>
            <a:spLocks noGrp="1"/>
          </p:cNvSpPr>
          <p:nvPr>
            <p:ph sz="half" idx="1"/>
          </p:nvPr>
        </p:nvSpPr>
        <p:spPr>
          <a:xfrm>
            <a:off x="634999" y="1913467"/>
            <a:ext cx="3544667" cy="4307946"/>
          </a:xfrm>
        </p:spPr>
        <p:txBody>
          <a:bodyPr>
            <a:normAutofit/>
          </a:bodyPr>
          <a:lstStyle>
            <a:lvl1pPr>
              <a:spcBef>
                <a:spcPts val="600"/>
              </a:spcBef>
              <a:defRPr sz="1500"/>
            </a:lvl1pPr>
            <a:lvl2pPr>
              <a:spcBef>
                <a:spcPts val="600"/>
              </a:spcBef>
              <a:defRPr sz="1500"/>
            </a:lvl2pPr>
            <a:lvl3pPr>
              <a:spcBef>
                <a:spcPts val="600"/>
              </a:spcBef>
              <a:defRPr sz="1500"/>
            </a:lvl3pPr>
            <a:lvl4pPr>
              <a:spcBef>
                <a:spcPts val="600"/>
              </a:spcBef>
              <a:defRPr sz="1500"/>
            </a:lvl4pPr>
            <a:lvl5pPr>
              <a:spcBef>
                <a:spcPts val="600"/>
              </a:spcBef>
              <a:defRPr sz="15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8012334" y="1913467"/>
            <a:ext cx="3544667" cy="4307946"/>
          </a:xfrm>
        </p:spPr>
        <p:txBody>
          <a:bodyPr>
            <a:normAutofit/>
          </a:bodyPr>
          <a:lstStyle>
            <a:lvl1pPr>
              <a:spcBef>
                <a:spcPts val="600"/>
              </a:spcBef>
              <a:defRPr sz="1500"/>
            </a:lvl1pPr>
            <a:lvl2pPr>
              <a:spcBef>
                <a:spcPts val="600"/>
              </a:spcBef>
              <a:defRPr sz="1500"/>
            </a:lvl2pPr>
            <a:lvl3pPr>
              <a:spcBef>
                <a:spcPts val="600"/>
              </a:spcBef>
              <a:defRPr sz="1500"/>
            </a:lvl3pPr>
            <a:lvl4pPr>
              <a:spcBef>
                <a:spcPts val="600"/>
              </a:spcBef>
              <a:defRPr sz="1500"/>
            </a:lvl4pPr>
            <a:lvl5pPr>
              <a:spcBef>
                <a:spcPts val="600"/>
              </a:spcBef>
              <a:defRPr sz="15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hasCustomPrompt="1"/>
          </p:nvPr>
        </p:nvSpPr>
        <p:spPr/>
        <p:txBody>
          <a:bodyPr vert="horz" anchor="t"/>
          <a:lstStyle/>
          <a:p>
            <a:r>
              <a:rPr lang="nl-NL"/>
              <a:t>Klik om stijl te bewerken</a:t>
            </a:r>
          </a:p>
        </p:txBody>
      </p:sp>
      <p:sp>
        <p:nvSpPr>
          <p:cNvPr id="16" name="Tijdelijke aanduiding voor dianummer 15"/>
          <p:cNvSpPr>
            <a:spLocks noGrp="1"/>
          </p:cNvSpPr>
          <p:nvPr>
            <p:ph type="sldNum" sz="quarter" idx="12"/>
          </p:nvPr>
        </p:nvSpPr>
        <p:spPr/>
        <p:txBody>
          <a:bodyPr/>
          <a:lstStyle/>
          <a:p>
            <a:fld id="{10A0A6AF-03C5-477E-939A-E28F7E7F05EA}" type="slidenum">
              <a:rPr lang="nl-NL" smtClean="0"/>
              <a:pPr/>
              <a:t>‹nr.›</a:t>
            </a:fld>
            <a:endParaRPr lang="nl-NL"/>
          </a:p>
        </p:txBody>
      </p:sp>
      <p:sp>
        <p:nvSpPr>
          <p:cNvPr id="7" name="Tijdelijke aanduiding voor inhoud 3">
            <a:extLst>
              <a:ext uri="{FF2B5EF4-FFF2-40B4-BE49-F238E27FC236}">
                <a16:creationId xmlns:a16="http://schemas.microsoft.com/office/drawing/2014/main" id="{779B52A3-ACB4-4873-9870-F8E6E930B71B}"/>
              </a:ext>
            </a:extLst>
          </p:cNvPr>
          <p:cNvSpPr>
            <a:spLocks noGrp="1"/>
          </p:cNvSpPr>
          <p:nvPr>
            <p:ph sz="half" idx="13"/>
          </p:nvPr>
        </p:nvSpPr>
        <p:spPr>
          <a:xfrm>
            <a:off x="4323666" y="1913467"/>
            <a:ext cx="3544667" cy="4307946"/>
          </a:xfrm>
        </p:spPr>
        <p:txBody>
          <a:bodyPr>
            <a:normAutofit/>
          </a:bodyPr>
          <a:lstStyle>
            <a:lvl1pPr>
              <a:spcBef>
                <a:spcPts val="600"/>
              </a:spcBef>
              <a:defRPr sz="1500"/>
            </a:lvl1pPr>
            <a:lvl2pPr>
              <a:spcBef>
                <a:spcPts val="600"/>
              </a:spcBef>
              <a:defRPr sz="1500"/>
            </a:lvl2pPr>
            <a:lvl3pPr>
              <a:spcBef>
                <a:spcPts val="600"/>
              </a:spcBef>
              <a:defRPr sz="1500"/>
            </a:lvl3pPr>
            <a:lvl4pPr>
              <a:spcBef>
                <a:spcPts val="600"/>
              </a:spcBef>
              <a:defRPr sz="1500"/>
            </a:lvl4pPr>
            <a:lvl5pPr>
              <a:spcBef>
                <a:spcPts val="600"/>
              </a:spcBef>
              <a:defRPr sz="15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375759765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ee objecten">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649F80E-B4F9-4BF1-A7DD-FAB4396E0299}"/>
              </a:ext>
            </a:extLst>
          </p:cNvPr>
          <p:cNvGraphicFramePr>
            <a:graphicFrameLocks noChangeAspect="1"/>
          </p:cNvGraphicFramePr>
          <p:nvPr userDrawn="1">
            <p:custDataLst>
              <p:tags r:id="rId1"/>
            </p:custDataLst>
            <p:extLst>
              <p:ext uri="{D42A27DB-BD31-4B8C-83A1-F6EECF244321}">
                <p14:modId xmlns:p14="http://schemas.microsoft.com/office/powerpoint/2010/main" val="3358489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6" name="Object 5" hidden="1">
                        <a:extLst>
                          <a:ext uri="{FF2B5EF4-FFF2-40B4-BE49-F238E27FC236}">
                            <a16:creationId xmlns:a16="http://schemas.microsoft.com/office/drawing/2014/main" id="{B649F80E-B4F9-4BF1-A7DD-FAB4396E02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jdelijke aanduiding voor inhoud 2"/>
          <p:cNvSpPr>
            <a:spLocks noGrp="1"/>
          </p:cNvSpPr>
          <p:nvPr>
            <p:ph sz="half" idx="1"/>
          </p:nvPr>
        </p:nvSpPr>
        <p:spPr>
          <a:xfrm>
            <a:off x="634999" y="1913467"/>
            <a:ext cx="3544667" cy="4307946"/>
          </a:xfrm>
        </p:spPr>
        <p:txBody>
          <a:bodyPr>
            <a:normAutofit/>
          </a:bodyPr>
          <a:lstStyle>
            <a:lvl1pPr>
              <a:spcBef>
                <a:spcPts val="600"/>
              </a:spcBef>
              <a:defRPr sz="1500"/>
            </a:lvl1pPr>
            <a:lvl2pPr>
              <a:spcBef>
                <a:spcPts val="600"/>
              </a:spcBef>
              <a:defRPr sz="1500"/>
            </a:lvl2pPr>
            <a:lvl3pPr>
              <a:spcBef>
                <a:spcPts val="600"/>
              </a:spcBef>
              <a:defRPr sz="1500"/>
            </a:lvl3pPr>
            <a:lvl4pPr>
              <a:spcBef>
                <a:spcPts val="600"/>
              </a:spcBef>
              <a:defRPr sz="1500"/>
            </a:lvl4pPr>
            <a:lvl5pPr>
              <a:spcBef>
                <a:spcPts val="600"/>
              </a:spcBef>
              <a:defRPr sz="15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8012334" y="1913467"/>
            <a:ext cx="3544667" cy="4307946"/>
          </a:xfrm>
        </p:spPr>
        <p:txBody>
          <a:bodyPr>
            <a:normAutofit/>
          </a:bodyPr>
          <a:lstStyle>
            <a:lvl1pPr>
              <a:spcBef>
                <a:spcPts val="600"/>
              </a:spcBef>
              <a:defRPr sz="1500"/>
            </a:lvl1pPr>
            <a:lvl2pPr>
              <a:spcBef>
                <a:spcPts val="600"/>
              </a:spcBef>
              <a:defRPr sz="1500"/>
            </a:lvl2pPr>
            <a:lvl3pPr>
              <a:spcBef>
                <a:spcPts val="600"/>
              </a:spcBef>
              <a:defRPr sz="1500"/>
            </a:lvl3pPr>
            <a:lvl4pPr>
              <a:spcBef>
                <a:spcPts val="600"/>
              </a:spcBef>
              <a:defRPr sz="1500"/>
            </a:lvl4pPr>
            <a:lvl5pPr>
              <a:spcBef>
                <a:spcPts val="600"/>
              </a:spcBef>
              <a:defRPr sz="15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hasCustomPrompt="1"/>
          </p:nvPr>
        </p:nvSpPr>
        <p:spPr/>
        <p:txBody>
          <a:bodyPr vert="horz" anchor="t"/>
          <a:lstStyle/>
          <a:p>
            <a:r>
              <a:rPr lang="nl-NL"/>
              <a:t>Klik om stijl te bewerken</a:t>
            </a:r>
          </a:p>
        </p:txBody>
      </p:sp>
      <p:sp>
        <p:nvSpPr>
          <p:cNvPr id="16" name="Tijdelijke aanduiding voor dianummer 15"/>
          <p:cNvSpPr>
            <a:spLocks noGrp="1"/>
          </p:cNvSpPr>
          <p:nvPr>
            <p:ph type="sldNum" sz="quarter" idx="12"/>
          </p:nvPr>
        </p:nvSpPr>
        <p:spPr/>
        <p:txBody>
          <a:bodyPr/>
          <a:lstStyle/>
          <a:p>
            <a:fld id="{10A0A6AF-03C5-477E-939A-E28F7E7F05EA}" type="slidenum">
              <a:rPr lang="nl-NL" smtClean="0"/>
              <a:pPr/>
              <a:t>‹nr.›</a:t>
            </a:fld>
            <a:endParaRPr lang="nl-NL"/>
          </a:p>
        </p:txBody>
      </p:sp>
      <p:sp>
        <p:nvSpPr>
          <p:cNvPr id="7" name="Tijdelijke aanduiding voor inhoud 3">
            <a:extLst>
              <a:ext uri="{FF2B5EF4-FFF2-40B4-BE49-F238E27FC236}">
                <a16:creationId xmlns:a16="http://schemas.microsoft.com/office/drawing/2014/main" id="{779B52A3-ACB4-4873-9870-F8E6E930B71B}"/>
              </a:ext>
            </a:extLst>
          </p:cNvPr>
          <p:cNvSpPr>
            <a:spLocks noGrp="1"/>
          </p:cNvSpPr>
          <p:nvPr>
            <p:ph sz="half" idx="13"/>
          </p:nvPr>
        </p:nvSpPr>
        <p:spPr>
          <a:xfrm>
            <a:off x="4323666" y="1913467"/>
            <a:ext cx="3544667" cy="4307946"/>
          </a:xfrm>
        </p:spPr>
        <p:txBody>
          <a:bodyPr>
            <a:normAutofit/>
          </a:bodyPr>
          <a:lstStyle>
            <a:lvl1pPr>
              <a:spcBef>
                <a:spcPts val="600"/>
              </a:spcBef>
              <a:defRPr sz="1500"/>
            </a:lvl1pPr>
            <a:lvl2pPr>
              <a:spcBef>
                <a:spcPts val="600"/>
              </a:spcBef>
              <a:defRPr sz="1500"/>
            </a:lvl2pPr>
            <a:lvl3pPr>
              <a:spcBef>
                <a:spcPts val="600"/>
              </a:spcBef>
              <a:defRPr sz="1500"/>
            </a:lvl3pPr>
            <a:lvl4pPr>
              <a:spcBef>
                <a:spcPts val="600"/>
              </a:spcBef>
              <a:defRPr sz="1500"/>
            </a:lvl4pPr>
            <a:lvl5pPr>
              <a:spcBef>
                <a:spcPts val="600"/>
              </a:spcBef>
              <a:defRPr sz="15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2429572524"/>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gradFill>
          <a:gsLst>
            <a:gs pos="0">
              <a:srgbClr val="D6F1E9"/>
            </a:gs>
            <a:gs pos="100000">
              <a:srgbClr val="76D2B6"/>
            </a:gs>
          </a:gsLst>
          <a:lin ang="5400000" scaled="1"/>
        </a:gra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554588" y="1882800"/>
            <a:ext cx="5004000" cy="2336400"/>
          </a:xfrm>
        </p:spPr>
        <p:txBody>
          <a:bodyPr tIns="90000" bIns="90000" anchor="b">
            <a:normAutofit/>
          </a:bodyPr>
          <a:lstStyle>
            <a:lvl1pPr algn="l">
              <a:defRPr sz="3600">
                <a:solidFill>
                  <a:schemeClr val="bg1"/>
                </a:solidFill>
              </a:defRPr>
            </a:lvl1pPr>
          </a:lstStyle>
          <a:p>
            <a:r>
              <a:rPr lang="en-GB"/>
              <a:t>DUO Dynamics</a:t>
            </a:r>
            <a:endParaRPr lang="nl-NL"/>
          </a:p>
        </p:txBody>
      </p:sp>
      <p:sp>
        <p:nvSpPr>
          <p:cNvPr id="3" name="Ondertitel 2"/>
          <p:cNvSpPr>
            <a:spLocks noGrp="1"/>
          </p:cNvSpPr>
          <p:nvPr>
            <p:ph type="subTitle" idx="1"/>
          </p:nvPr>
        </p:nvSpPr>
        <p:spPr>
          <a:xfrm>
            <a:off x="6554588" y="4215600"/>
            <a:ext cx="5004000" cy="1339200"/>
          </a:xfrm>
        </p:spPr>
        <p:txBody>
          <a:bodyPr lIns="104400" tIns="90000" rIns="90000" bIns="46800"/>
          <a:lstStyle>
            <a:lvl1pPr marL="0" indent="0" algn="l">
              <a:buNone/>
              <a:defRPr sz="2400"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pic>
        <p:nvPicPr>
          <p:cNvPr id="4" name="Graphic 3">
            <a:extLst>
              <a:ext uri="{FF2B5EF4-FFF2-40B4-BE49-F238E27FC236}">
                <a16:creationId xmlns:a16="http://schemas.microsoft.com/office/drawing/2014/main" id="{E3DCFC4C-CDE5-6AA6-0EE6-A6B7A8C1BCE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3558" y="2552700"/>
            <a:ext cx="4279900" cy="1752600"/>
          </a:xfrm>
          <a:prstGeom prst="rect">
            <a:avLst/>
          </a:prstGeom>
        </p:spPr>
      </p:pic>
      <p:sp>
        <p:nvSpPr>
          <p:cNvPr id="6" name="Rectangle 5">
            <a:extLst>
              <a:ext uri="{FF2B5EF4-FFF2-40B4-BE49-F238E27FC236}">
                <a16:creationId xmlns:a16="http://schemas.microsoft.com/office/drawing/2014/main" id="{6B3569E3-FD4B-CEBF-BE86-18B3518EF27E}"/>
              </a:ext>
            </a:extLst>
          </p:cNvPr>
          <p:cNvSpPr/>
          <p:nvPr userDrawn="1"/>
        </p:nvSpPr>
        <p:spPr>
          <a:xfrm>
            <a:off x="0" y="6058829"/>
            <a:ext cx="12192000" cy="799171"/>
          </a:xfrm>
          <a:prstGeom prst="rect">
            <a:avLst/>
          </a:prstGeom>
          <a:solidFill>
            <a:srgbClr val="007B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300" i="1">
                <a:latin typeface="RijksoverheidSerif" panose="02000506060000020004" pitchFamily="2" charset="77"/>
              </a:rPr>
              <a:t>Samen maken we onderwijs en ontwikkeling mogelijk</a:t>
            </a:r>
            <a:endParaRPr lang="en-GB" sz="2300">
              <a:latin typeface="RijksoverheidSerif" panose="02000506060000020004" pitchFamily="2" charset="77"/>
            </a:endParaRPr>
          </a:p>
        </p:txBody>
      </p:sp>
      <p:pic>
        <p:nvPicPr>
          <p:cNvPr id="7" name="Afbeelding 7">
            <a:extLst>
              <a:ext uri="{FF2B5EF4-FFF2-40B4-BE49-F238E27FC236}">
                <a16:creationId xmlns:a16="http://schemas.microsoft.com/office/drawing/2014/main" id="{171B09C1-886D-5EE6-6CAA-9190CFBCF00B}"/>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1418737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636">
          <p15:clr>
            <a:srgbClr val="FBAE40"/>
          </p15:clr>
        </p15:guide>
        <p15:guide id="2" pos="4044">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stijl te bewerken</a:t>
            </a:r>
          </a:p>
        </p:txBody>
      </p:sp>
      <p:sp>
        <p:nvSpPr>
          <p:cNvPr id="12" name="Tijdelijke aanduiding voor datum 11"/>
          <p:cNvSpPr>
            <a:spLocks noGrp="1"/>
          </p:cNvSpPr>
          <p:nvPr>
            <p:ph type="dt" sz="half" idx="10"/>
          </p:nvPr>
        </p:nvSpPr>
        <p:spPr>
          <a:xfrm>
            <a:off x="1918800" y="6543488"/>
            <a:ext cx="3600000" cy="264272"/>
          </a:xfrm>
        </p:spPr>
        <p:txBody>
          <a:bodyPr/>
          <a:lstStyle/>
          <a:p>
            <a:endParaRPr lang="nl-NL"/>
          </a:p>
        </p:txBody>
      </p:sp>
      <p:sp>
        <p:nvSpPr>
          <p:cNvPr id="13" name="Tijdelijke aanduiding voor voettekst 12"/>
          <p:cNvSpPr>
            <a:spLocks noGrp="1"/>
          </p:cNvSpPr>
          <p:nvPr>
            <p:ph type="ftr" sz="quarter" idx="11"/>
          </p:nvPr>
        </p:nvSpPr>
        <p:spPr>
          <a:xfrm>
            <a:off x="1918800" y="6221413"/>
            <a:ext cx="3600000" cy="322075"/>
          </a:xfrm>
        </p:spPr>
        <p:txBody>
          <a:bodyPr/>
          <a:lstStyle/>
          <a:p>
            <a:endParaRPr lang="nl-NL"/>
          </a:p>
        </p:txBody>
      </p:sp>
      <p:sp>
        <p:nvSpPr>
          <p:cNvPr id="14" name="Tijdelijke aanduiding voor dianummer 13"/>
          <p:cNvSpPr>
            <a:spLocks noGrp="1"/>
          </p:cNvSpPr>
          <p:nvPr>
            <p:ph type="sldNum" sz="quarter" idx="12"/>
          </p:nvPr>
        </p:nvSpPr>
        <p:spPr/>
        <p:txBody>
          <a:bodyPr/>
          <a:lstStyle/>
          <a:p>
            <a:fld id="{10A0A6AF-03C5-477E-939A-E28F7E7F05EA}" type="slidenum">
              <a:rPr lang="nl-NL" smtClean="0"/>
              <a:pPr/>
              <a:t>‹nr.›</a:t>
            </a:fld>
            <a:endParaRPr lang="nl-NL"/>
          </a:p>
        </p:txBody>
      </p:sp>
      <p:pic>
        <p:nvPicPr>
          <p:cNvPr id="3" name="Graphic 2">
            <a:extLst>
              <a:ext uri="{FF2B5EF4-FFF2-40B4-BE49-F238E27FC236}">
                <a16:creationId xmlns:a16="http://schemas.microsoft.com/office/drawing/2014/main" id="{EF6EA5A2-1916-C68B-E501-F4FAB601E6F6}"/>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67066884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1_Alleen titel">
    <p:bg>
      <p:bgPr>
        <a:solidFill>
          <a:schemeClr val="tx2"/>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chemeClr val="tx1"/>
                </a:solidFill>
              </a:defRPr>
            </a:lvl1pPr>
          </a:lstStyle>
          <a:p>
            <a:r>
              <a:rPr lang="nl-NL"/>
              <a:t>Klik om stijl te bewerken</a:t>
            </a:r>
          </a:p>
        </p:txBody>
      </p:sp>
      <p:sp>
        <p:nvSpPr>
          <p:cNvPr id="3" name="Rectangle 2">
            <a:extLst>
              <a:ext uri="{FF2B5EF4-FFF2-40B4-BE49-F238E27FC236}">
                <a16:creationId xmlns:a16="http://schemas.microsoft.com/office/drawing/2014/main" id="{FFA2128D-5916-1646-C6D4-7BE86C3A3AD4}"/>
              </a:ext>
            </a:extLst>
          </p:cNvPr>
          <p:cNvSpPr/>
          <p:nvPr userDrawn="1"/>
        </p:nvSpPr>
        <p:spPr>
          <a:xfrm>
            <a:off x="0" y="6221413"/>
            <a:ext cx="12192000" cy="6365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a:t>v</a:t>
            </a:r>
          </a:p>
        </p:txBody>
      </p:sp>
      <p:sp>
        <p:nvSpPr>
          <p:cNvPr id="12" name="Tijdelijke aanduiding voor datum 11"/>
          <p:cNvSpPr>
            <a:spLocks noGrp="1"/>
          </p:cNvSpPr>
          <p:nvPr>
            <p:ph type="dt" sz="half" idx="10"/>
          </p:nvPr>
        </p:nvSpPr>
        <p:spPr>
          <a:xfrm>
            <a:off x="1918800" y="6543488"/>
            <a:ext cx="3600000" cy="264272"/>
          </a:xfrm>
        </p:spPr>
        <p:txBody>
          <a:bodyPr/>
          <a:lstStyle/>
          <a:p>
            <a:endParaRPr lang="nl-NL"/>
          </a:p>
        </p:txBody>
      </p:sp>
      <p:sp>
        <p:nvSpPr>
          <p:cNvPr id="13" name="Tijdelijke aanduiding voor voettekst 12"/>
          <p:cNvSpPr>
            <a:spLocks noGrp="1"/>
          </p:cNvSpPr>
          <p:nvPr>
            <p:ph type="ftr" sz="quarter" idx="11"/>
          </p:nvPr>
        </p:nvSpPr>
        <p:spPr>
          <a:xfrm>
            <a:off x="1918800" y="6221413"/>
            <a:ext cx="3600000" cy="322075"/>
          </a:xfrm>
        </p:spPr>
        <p:txBody>
          <a:bodyPr/>
          <a:lstStyle/>
          <a:p>
            <a:endParaRPr lang="nl-NL"/>
          </a:p>
        </p:txBody>
      </p:sp>
      <p:sp>
        <p:nvSpPr>
          <p:cNvPr id="14" name="Tijdelijke aanduiding voor dianummer 13"/>
          <p:cNvSpPr>
            <a:spLocks noGrp="1"/>
          </p:cNvSpPr>
          <p:nvPr>
            <p:ph type="sldNum" sz="quarter" idx="12"/>
          </p:nvPr>
        </p:nvSpPr>
        <p:spPr/>
        <p:txBody>
          <a:bodyPr/>
          <a:lstStyle/>
          <a:p>
            <a:fld id="{10A0A6AF-03C5-477E-939A-E28F7E7F05EA}" type="slidenum">
              <a:rPr lang="nl-NL" smtClean="0"/>
              <a:pPr/>
              <a:t>‹nr.›</a:t>
            </a:fld>
            <a:endParaRPr lang="nl-NL"/>
          </a:p>
        </p:txBody>
      </p:sp>
      <p:pic>
        <p:nvPicPr>
          <p:cNvPr id="4" name="Graphic 3">
            <a:extLst>
              <a:ext uri="{FF2B5EF4-FFF2-40B4-BE49-F238E27FC236}">
                <a16:creationId xmlns:a16="http://schemas.microsoft.com/office/drawing/2014/main" id="{0F9F2918-E724-E4AC-6A96-8F17795F422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31647833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numCol="2" spcCol="468000"/>
          <a:lstStyle/>
          <a:p>
            <a:pPr lvl="0"/>
            <a:r>
              <a:rPr lang="nl-NL"/>
              <a:t>Tekststijl van het model bewerken
Tweede niveau
Derde niveau
Vierde niveau
Vijfde niveau</a:t>
            </a:r>
          </a:p>
        </p:txBody>
      </p:sp>
      <p:sp>
        <p:nvSpPr>
          <p:cNvPr id="2" name="Titel 1"/>
          <p:cNvSpPr>
            <a:spLocks noGrp="1"/>
          </p:cNvSpPr>
          <p:nvPr>
            <p:ph type="title"/>
          </p:nvPr>
        </p:nvSpPr>
        <p:spPr/>
        <p:txBody>
          <a:bodyPr/>
          <a:lstStyle/>
          <a:p>
            <a:r>
              <a:rPr lang="nl-NL"/>
              <a:t>Klik om stijl te bewerken</a:t>
            </a:r>
          </a:p>
        </p:txBody>
      </p:sp>
      <p:sp>
        <p:nvSpPr>
          <p:cNvPr id="13" name="Tijdelijke aanduiding voor datum 12"/>
          <p:cNvSpPr>
            <a:spLocks noGrp="1"/>
          </p:cNvSpPr>
          <p:nvPr>
            <p:ph type="dt" sz="half" idx="10"/>
          </p:nvPr>
        </p:nvSpPr>
        <p:spPr>
          <a:xfrm>
            <a:off x="1919109" y="6543488"/>
            <a:ext cx="3600000" cy="264272"/>
          </a:xfrm>
        </p:spPr>
        <p:txBody>
          <a:bodyPr/>
          <a:lstStyle/>
          <a:p>
            <a:endParaRPr lang="nl-NL"/>
          </a:p>
        </p:txBody>
      </p:sp>
      <p:sp>
        <p:nvSpPr>
          <p:cNvPr id="14" name="Tijdelijke aanduiding voor voettekst 13"/>
          <p:cNvSpPr>
            <a:spLocks noGrp="1"/>
          </p:cNvSpPr>
          <p:nvPr>
            <p:ph type="ftr" sz="quarter" idx="11"/>
          </p:nvPr>
        </p:nvSpPr>
        <p:spPr>
          <a:xfrm>
            <a:off x="1919109" y="6221413"/>
            <a:ext cx="3600000" cy="322075"/>
          </a:xfrm>
        </p:spPr>
        <p:txBody>
          <a:bodyPr/>
          <a:lstStyle/>
          <a:p>
            <a:endParaRPr lang="nl-NL"/>
          </a:p>
        </p:txBody>
      </p:sp>
      <p:sp>
        <p:nvSpPr>
          <p:cNvPr id="15" name="Tijdelijke aanduiding voor dianummer 14"/>
          <p:cNvSpPr>
            <a:spLocks noGrp="1"/>
          </p:cNvSpPr>
          <p:nvPr>
            <p:ph type="sldNum" sz="quarter" idx="12"/>
          </p:nvPr>
        </p:nvSpPr>
        <p:spPr/>
        <p:txBody>
          <a:bodyPr/>
          <a:lstStyle/>
          <a:p>
            <a:fld id="{10A0A6AF-03C5-477E-939A-E28F7E7F05EA}" type="slidenum">
              <a:rPr lang="nl-NL" smtClean="0"/>
              <a:pPr/>
              <a:t>‹nr.›</a:t>
            </a:fld>
            <a:endParaRPr lang="nl-NL"/>
          </a:p>
        </p:txBody>
      </p:sp>
      <p:pic>
        <p:nvPicPr>
          <p:cNvPr id="4" name="Graphic 3">
            <a:extLst>
              <a:ext uri="{FF2B5EF4-FFF2-40B4-BE49-F238E27FC236}">
                <a16:creationId xmlns:a16="http://schemas.microsoft.com/office/drawing/2014/main" id="{D683AD17-7985-9648-342E-7781958C70E8}"/>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114271295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11" name="Tijdelijke aanduiding voor datum 10"/>
          <p:cNvSpPr>
            <a:spLocks noGrp="1"/>
          </p:cNvSpPr>
          <p:nvPr>
            <p:ph type="dt" sz="half" idx="10"/>
          </p:nvPr>
        </p:nvSpPr>
        <p:spPr>
          <a:xfrm>
            <a:off x="1918800" y="6543488"/>
            <a:ext cx="3600000" cy="264272"/>
          </a:xfrm>
        </p:spPr>
        <p:txBody>
          <a:bodyPr/>
          <a:lstStyle/>
          <a:p>
            <a:endParaRPr lang="nl-NL"/>
          </a:p>
        </p:txBody>
      </p:sp>
      <p:sp>
        <p:nvSpPr>
          <p:cNvPr id="12" name="Tijdelijke aanduiding voor voettekst 11"/>
          <p:cNvSpPr>
            <a:spLocks noGrp="1"/>
          </p:cNvSpPr>
          <p:nvPr>
            <p:ph type="ftr" sz="quarter" idx="11"/>
          </p:nvPr>
        </p:nvSpPr>
        <p:spPr>
          <a:xfrm>
            <a:off x="1918800" y="6221413"/>
            <a:ext cx="3600000" cy="322075"/>
          </a:xfrm>
        </p:spPr>
        <p:txBody>
          <a:bodyPr/>
          <a:lstStyle/>
          <a:p>
            <a:endParaRPr lang="nl-NL"/>
          </a:p>
        </p:txBody>
      </p:sp>
      <p:sp>
        <p:nvSpPr>
          <p:cNvPr id="13" name="Tijdelijke aanduiding voor dianummer 12"/>
          <p:cNvSpPr>
            <a:spLocks noGrp="1"/>
          </p:cNvSpPr>
          <p:nvPr>
            <p:ph type="sldNum" sz="quarter" idx="12"/>
          </p:nvPr>
        </p:nvSpPr>
        <p:spPr/>
        <p:txBody>
          <a:bodyPr/>
          <a:lstStyle/>
          <a:p>
            <a:fld id="{10A0A6AF-03C5-477E-939A-E28F7E7F05EA}" type="slidenum">
              <a:rPr lang="nl-NL" smtClean="0"/>
              <a:pPr/>
              <a:t>‹nr.›</a:t>
            </a:fld>
            <a:endParaRPr lang="nl-NL"/>
          </a:p>
        </p:txBody>
      </p:sp>
      <p:pic>
        <p:nvPicPr>
          <p:cNvPr id="2" name="Graphic 1">
            <a:extLst>
              <a:ext uri="{FF2B5EF4-FFF2-40B4-BE49-F238E27FC236}">
                <a16:creationId xmlns:a16="http://schemas.microsoft.com/office/drawing/2014/main" id="{F9A5ED93-7316-27AA-F93F-A9F5AE7EBC3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319171866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1_Leeg">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69A8FF-D061-73F7-9215-644E3EA78708}"/>
              </a:ext>
            </a:extLst>
          </p:cNvPr>
          <p:cNvSpPr/>
          <p:nvPr userDrawn="1"/>
        </p:nvSpPr>
        <p:spPr>
          <a:xfrm>
            <a:off x="0" y="6221413"/>
            <a:ext cx="12192000" cy="6365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a:t>v</a:t>
            </a:r>
          </a:p>
        </p:txBody>
      </p:sp>
      <p:sp>
        <p:nvSpPr>
          <p:cNvPr id="11" name="Tijdelijke aanduiding voor datum 10"/>
          <p:cNvSpPr>
            <a:spLocks noGrp="1"/>
          </p:cNvSpPr>
          <p:nvPr>
            <p:ph type="dt" sz="half" idx="10"/>
          </p:nvPr>
        </p:nvSpPr>
        <p:spPr>
          <a:xfrm>
            <a:off x="1918800" y="6543488"/>
            <a:ext cx="3600000" cy="264272"/>
          </a:xfrm>
        </p:spPr>
        <p:txBody>
          <a:bodyPr/>
          <a:lstStyle/>
          <a:p>
            <a:endParaRPr lang="nl-NL"/>
          </a:p>
        </p:txBody>
      </p:sp>
      <p:sp>
        <p:nvSpPr>
          <p:cNvPr id="12" name="Tijdelijke aanduiding voor voettekst 11"/>
          <p:cNvSpPr>
            <a:spLocks noGrp="1"/>
          </p:cNvSpPr>
          <p:nvPr>
            <p:ph type="ftr" sz="quarter" idx="11"/>
          </p:nvPr>
        </p:nvSpPr>
        <p:spPr>
          <a:xfrm>
            <a:off x="1918800" y="6221413"/>
            <a:ext cx="3600000" cy="322075"/>
          </a:xfrm>
        </p:spPr>
        <p:txBody>
          <a:bodyPr/>
          <a:lstStyle/>
          <a:p>
            <a:endParaRPr lang="nl-NL"/>
          </a:p>
        </p:txBody>
      </p:sp>
      <p:sp>
        <p:nvSpPr>
          <p:cNvPr id="13" name="Tijdelijke aanduiding voor dianummer 12"/>
          <p:cNvSpPr>
            <a:spLocks noGrp="1"/>
          </p:cNvSpPr>
          <p:nvPr>
            <p:ph type="sldNum" sz="quarter" idx="12"/>
          </p:nvPr>
        </p:nvSpPr>
        <p:spPr/>
        <p:txBody>
          <a:bodyPr/>
          <a:lstStyle/>
          <a:p>
            <a:fld id="{10A0A6AF-03C5-477E-939A-E28F7E7F05EA}" type="slidenum">
              <a:rPr lang="nl-NL" smtClean="0"/>
              <a:pPr/>
              <a:t>‹nr.›</a:t>
            </a:fld>
            <a:endParaRPr lang="nl-NL"/>
          </a:p>
        </p:txBody>
      </p:sp>
      <p:pic>
        <p:nvPicPr>
          <p:cNvPr id="2" name="Graphic 1">
            <a:extLst>
              <a:ext uri="{FF2B5EF4-FFF2-40B4-BE49-F238E27FC236}">
                <a16:creationId xmlns:a16="http://schemas.microsoft.com/office/drawing/2014/main" id="{F9A5ED93-7316-27AA-F93F-A9F5AE7EBC3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108099935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fbeelding met 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el 4"/>
          <p:cNvSpPr>
            <a:spLocks noGrp="1"/>
          </p:cNvSpPr>
          <p:nvPr>
            <p:ph type="title"/>
          </p:nvPr>
        </p:nvSpPr>
        <p:spPr>
          <a:xfrm>
            <a:off x="0" y="5153776"/>
            <a:ext cx="12192000" cy="576000"/>
          </a:xfrm>
          <a:solidFill>
            <a:schemeClr val="tx2"/>
          </a:solidFill>
        </p:spPr>
        <p:txBody>
          <a:bodyPr lIns="756000" anchor="ctr" anchorCtr="0">
            <a:noAutofit/>
          </a:bodyPr>
          <a:lstStyle>
            <a:lvl1pPr algn="l">
              <a:defRPr sz="3200">
                <a:solidFill>
                  <a:schemeClr val="tx1"/>
                </a:solidFill>
              </a:defRPr>
            </a:lvl1pPr>
          </a:lstStyle>
          <a:p>
            <a:r>
              <a:rPr lang="nl-NL"/>
              <a:t>Klik om stijl te bewerken</a:t>
            </a:r>
          </a:p>
        </p:txBody>
      </p:sp>
      <p:sp>
        <p:nvSpPr>
          <p:cNvPr id="3" name="Tijdelijke aanduiding voor tekst 2"/>
          <p:cNvSpPr>
            <a:spLocks noGrp="1"/>
          </p:cNvSpPr>
          <p:nvPr>
            <p:ph type="body" sz="quarter" idx="10"/>
          </p:nvPr>
        </p:nvSpPr>
        <p:spPr>
          <a:xfrm>
            <a:off x="0" y="5825413"/>
            <a:ext cx="12192000" cy="396000"/>
          </a:xfrm>
          <a:solidFill>
            <a:schemeClr val="bg1"/>
          </a:solidFill>
        </p:spPr>
        <p:txBody>
          <a:bodyPr lIns="756000" anchor="ctr" anchorCtr="0">
            <a:normAutofit/>
          </a:bodyPr>
          <a:lstStyle>
            <a:lvl1pPr marL="0" indent="0">
              <a:buNone/>
              <a:defRPr sz="2000" i="0">
                <a:solidFill>
                  <a:schemeClr val="tx1"/>
                </a:solidFill>
              </a:defRPr>
            </a:lvl1pPr>
            <a:lvl2pPr marL="313200" indent="0">
              <a:buNone/>
              <a:defRPr/>
            </a:lvl2pPr>
            <a:lvl3pPr marL="630000" indent="0">
              <a:buNone/>
              <a:defRPr/>
            </a:lvl3pPr>
            <a:lvl4pPr marL="943200" indent="0">
              <a:buNone/>
              <a:defRPr/>
            </a:lvl4pPr>
            <a:lvl5pPr marL="1260000" indent="0">
              <a:buNone/>
              <a:defRPr/>
            </a:lvl5pPr>
          </a:lstStyle>
          <a:p>
            <a:pPr lvl="0"/>
            <a:r>
              <a:rPr lang="nl-NL"/>
              <a:t>Tekststijl van het model bewerken
Tweede niveau
Derde niveau
Vierde niveau
Vijfde niveau</a:t>
            </a:r>
          </a:p>
        </p:txBody>
      </p:sp>
    </p:spTree>
    <p:extLst>
      <p:ext uri="{BB962C8B-B14F-4D97-AF65-F5344CB8AC3E}">
        <p14:creationId xmlns:p14="http://schemas.microsoft.com/office/powerpoint/2010/main" val="316165684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fbeel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42827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Afbeel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812167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Afbeel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6240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635001" y="2306037"/>
            <a:ext cx="5004000" cy="648000"/>
          </a:xfrm>
          <a:noFill/>
        </p:spPr>
        <p:txBody>
          <a:bodyPr lIns="180000" tIns="180000" rIns="180000" bIns="72000" anchor="b">
            <a:noAutofit/>
          </a:bodyPr>
          <a:lstStyle>
            <a:lvl1pPr marL="0" indent="0">
              <a:buNone/>
              <a:defRPr sz="18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p:cNvSpPr>
            <a:spLocks noGrp="1"/>
          </p:cNvSpPr>
          <p:nvPr>
            <p:ph sz="half" idx="2"/>
          </p:nvPr>
        </p:nvSpPr>
        <p:spPr>
          <a:xfrm>
            <a:off x="635001" y="2953738"/>
            <a:ext cx="5004000" cy="3267676"/>
          </a:xfrm>
          <a:noFill/>
        </p:spPr>
        <p:txBody>
          <a:bodyPr lIns="180000" tIns="180000" rIns="180000" bIns="72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553200" y="2306037"/>
            <a:ext cx="5004000" cy="647228"/>
          </a:xfrm>
          <a:noFill/>
        </p:spPr>
        <p:txBody>
          <a:bodyPr lIns="180000" tIns="180000" rIns="180000" bIns="72000" anchor="b">
            <a:noAutofit/>
          </a:bodyPr>
          <a:lstStyle>
            <a:lvl1pPr marL="0" indent="0">
              <a:buNone/>
              <a:defRPr sz="18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p:cNvSpPr>
            <a:spLocks noGrp="1"/>
          </p:cNvSpPr>
          <p:nvPr>
            <p:ph sz="quarter" idx="4"/>
          </p:nvPr>
        </p:nvSpPr>
        <p:spPr>
          <a:xfrm>
            <a:off x="6553200" y="2953738"/>
            <a:ext cx="5005388" cy="3267676"/>
          </a:xfrm>
          <a:noFill/>
        </p:spPr>
        <p:txBody>
          <a:bodyPr lIns="180000" tIns="180000" rIns="180000" bIns="72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0" name="Titel 9"/>
          <p:cNvSpPr>
            <a:spLocks noGrp="1"/>
          </p:cNvSpPr>
          <p:nvPr>
            <p:ph type="title"/>
          </p:nvPr>
        </p:nvSpPr>
        <p:spPr/>
        <p:txBody>
          <a:bodyPr/>
          <a:lstStyle/>
          <a:p>
            <a:r>
              <a:rPr lang="nl-NL"/>
              <a:t>Klik om stijl te bewerken</a:t>
            </a:r>
          </a:p>
        </p:txBody>
      </p:sp>
      <p:sp>
        <p:nvSpPr>
          <p:cNvPr id="16" name="Tijdelijke aanduiding voor datum 15"/>
          <p:cNvSpPr>
            <a:spLocks noGrp="1"/>
          </p:cNvSpPr>
          <p:nvPr>
            <p:ph type="dt" sz="half" idx="10"/>
          </p:nvPr>
        </p:nvSpPr>
        <p:spPr>
          <a:xfrm>
            <a:off x="635000" y="6543488"/>
            <a:ext cx="5003800" cy="264272"/>
          </a:xfrm>
          <a:prstGeom prst="rect">
            <a:avLst/>
          </a:prstGeom>
        </p:spPr>
        <p:txBody>
          <a:bodyPr/>
          <a:lstStyle/>
          <a:p>
            <a:endParaRPr lang="nl-NL"/>
          </a:p>
        </p:txBody>
      </p:sp>
      <p:sp>
        <p:nvSpPr>
          <p:cNvPr id="17" name="Tijdelijke aanduiding voor voettekst 16"/>
          <p:cNvSpPr>
            <a:spLocks noGrp="1"/>
          </p:cNvSpPr>
          <p:nvPr>
            <p:ph type="ftr" sz="quarter" idx="11"/>
          </p:nvPr>
        </p:nvSpPr>
        <p:spPr>
          <a:xfrm>
            <a:off x="635000" y="6221413"/>
            <a:ext cx="5003800" cy="322075"/>
          </a:xfrm>
          <a:prstGeom prst="rect">
            <a:avLst/>
          </a:prstGeom>
        </p:spPr>
        <p:txBody>
          <a:bodyPr/>
          <a:lstStyle/>
          <a:p>
            <a:endParaRPr lang="nl-NL"/>
          </a:p>
        </p:txBody>
      </p:sp>
      <p:sp>
        <p:nvSpPr>
          <p:cNvPr id="18" name="Tijdelijke aanduiding voor dianummer 17"/>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2945213634"/>
      </p:ext>
    </p:extLst>
  </p:cSld>
  <p:clrMapOvr>
    <a:masterClrMapping/>
  </p:clrMapOvr>
  <p:extLst>
    <p:ext uri="{DCECCB84-F9BA-43D5-87BE-67443E8EF086}">
      <p15:sldGuideLst xmlns:p15="http://schemas.microsoft.com/office/powerpoint/2012/main">
        <p15:guide id="1" pos="3988">
          <p15:clr>
            <a:srgbClr val="FBAE40"/>
          </p15:clr>
        </p15:guide>
        <p15:guide id="2" pos="3693">
          <p15:clr>
            <a:srgbClr val="FBAE40"/>
          </p15:clr>
        </p15:guide>
        <p15:guide id="3" orient="horz" pos="166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Afbeel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453097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_Afbeel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561314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eldia afbeelding verticaal">
    <p:spTree>
      <p:nvGrpSpPr>
        <p:cNvPr id="1" name=""/>
        <p:cNvGrpSpPr/>
        <p:nvPr/>
      </p:nvGrpSpPr>
      <p:grpSpPr>
        <a:xfrm>
          <a:off x="0" y="0"/>
          <a:ext cx="0" cy="0"/>
          <a:chOff x="0" y="0"/>
          <a:chExt cx="0" cy="0"/>
        </a:xfrm>
      </p:grpSpPr>
      <p:sp>
        <p:nvSpPr>
          <p:cNvPr id="3" name="Tijdelijke aanduiding voor afbeelding 11">
            <a:extLst>
              <a:ext uri="{FF2B5EF4-FFF2-40B4-BE49-F238E27FC236}">
                <a16:creationId xmlns:a16="http://schemas.microsoft.com/office/drawing/2014/main" id="{971F5D82-32A3-F2C0-84F3-F541392AA41B}"/>
              </a:ext>
            </a:extLst>
          </p:cNvPr>
          <p:cNvSpPr>
            <a:spLocks noGrp="1"/>
          </p:cNvSpPr>
          <p:nvPr>
            <p:ph type="pic" sz="quarter" idx="10"/>
          </p:nvPr>
        </p:nvSpPr>
        <p:spPr>
          <a:xfrm>
            <a:off x="0" y="0"/>
            <a:ext cx="6098242" cy="6858000"/>
          </a:xfrm>
          <a:custGeom>
            <a:avLst/>
            <a:gdLst>
              <a:gd name="connsiteX0" fmla="*/ 0 w 6098242"/>
              <a:gd name="connsiteY0" fmla="*/ 0 h 6858000"/>
              <a:gd name="connsiteX1" fmla="*/ 5860200 w 6098242"/>
              <a:gd name="connsiteY1" fmla="*/ 0 h 6858000"/>
              <a:gd name="connsiteX2" fmla="*/ 5860200 w 6098242"/>
              <a:gd name="connsiteY2" fmla="*/ 712800 h 6858000"/>
              <a:gd name="connsiteX3" fmla="*/ 6098242 w 6098242"/>
              <a:gd name="connsiteY3" fmla="*/ 712800 h 6858000"/>
              <a:gd name="connsiteX4" fmla="*/ 6098242 w 6098242"/>
              <a:gd name="connsiteY4" fmla="*/ 6858000 h 6858000"/>
              <a:gd name="connsiteX5" fmla="*/ 0 w 609824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242" h="6858000">
                <a:moveTo>
                  <a:pt x="0" y="0"/>
                </a:moveTo>
                <a:lnTo>
                  <a:pt x="5860200" y="0"/>
                </a:lnTo>
                <a:lnTo>
                  <a:pt x="5860200" y="712800"/>
                </a:lnTo>
                <a:lnTo>
                  <a:pt x="6098242" y="712800"/>
                </a:lnTo>
                <a:lnTo>
                  <a:pt x="6098242" y="6858000"/>
                </a:lnTo>
                <a:lnTo>
                  <a:pt x="0" y="6858000"/>
                </a:lnTo>
                <a:close/>
              </a:path>
            </a:pathLst>
          </a:custGeom>
          <a:noFill/>
        </p:spPr>
        <p:txBody>
          <a:bodyPr wrap="square" lIns="612000" anchor="ctr" anchorCtr="0">
            <a:noAutofit/>
          </a:bodyPr>
          <a:lstStyle>
            <a:lvl1pPr marL="0" indent="0" algn="l">
              <a:buNone/>
              <a:defRPr i="1">
                <a:solidFill>
                  <a:schemeClr val="tx1"/>
                </a:solidFill>
              </a:defRPr>
            </a:lvl1pPr>
          </a:lstStyle>
          <a:p>
            <a:r>
              <a:rPr lang="nl-NL"/>
              <a:t>Klik op het pictogram als u een afbeelding wilt toevoegen</a:t>
            </a:r>
          </a:p>
        </p:txBody>
      </p:sp>
      <p:sp>
        <p:nvSpPr>
          <p:cNvPr id="16" name="Rechthoek 15"/>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4"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sp>
        <p:nvSpPr>
          <p:cNvPr id="15" name="Tijdelijke aanduiding voor dianummer 14"/>
          <p:cNvSpPr>
            <a:spLocks noGrp="1"/>
          </p:cNvSpPr>
          <p:nvPr>
            <p:ph type="sldNum" sz="quarter" idx="25"/>
          </p:nvPr>
        </p:nvSpPr>
        <p:spPr/>
        <p:txBody>
          <a:bodyPr/>
          <a:lstStyle/>
          <a:p>
            <a:fld id="{10A0A6AF-03C5-477E-939A-E28F7E7F05EA}" type="slidenum">
              <a:rPr lang="nl-NL" smtClean="0"/>
              <a:pPr/>
              <a:t>‹nr.›</a:t>
            </a:fld>
            <a:endParaRPr lang="nl-NL"/>
          </a:p>
        </p:txBody>
      </p:sp>
      <p:sp>
        <p:nvSpPr>
          <p:cNvPr id="17" name="Titel 1"/>
          <p:cNvSpPr>
            <a:spLocks noGrp="1"/>
          </p:cNvSpPr>
          <p:nvPr>
            <p:ph type="ctrTitle"/>
          </p:nvPr>
        </p:nvSpPr>
        <p:spPr>
          <a:xfrm>
            <a:off x="6553200" y="1885467"/>
            <a:ext cx="5004000" cy="2336400"/>
          </a:xfrm>
        </p:spPr>
        <p:txBody>
          <a:bodyPr tIns="90000" bIns="90000" anchor="b">
            <a:normAutofit/>
          </a:bodyPr>
          <a:lstStyle>
            <a:lvl1pPr algn="l">
              <a:defRPr sz="3600">
                <a:solidFill>
                  <a:schemeClr val="tx1"/>
                </a:solidFill>
              </a:defRPr>
            </a:lvl1pPr>
          </a:lstStyle>
          <a:p>
            <a:r>
              <a:rPr lang="nl-NL"/>
              <a:t>Klik om stijl te bewerken</a:t>
            </a:r>
          </a:p>
        </p:txBody>
      </p:sp>
      <p:sp>
        <p:nvSpPr>
          <p:cNvPr id="18" name="Ondertitel 2"/>
          <p:cNvSpPr>
            <a:spLocks noGrp="1"/>
          </p:cNvSpPr>
          <p:nvPr>
            <p:ph type="subTitle" idx="1"/>
          </p:nvPr>
        </p:nvSpPr>
        <p:spPr>
          <a:xfrm>
            <a:off x="6553200" y="4218267"/>
            <a:ext cx="5004000" cy="1613786"/>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pic>
        <p:nvPicPr>
          <p:cNvPr id="2" name="Graphic 1">
            <a:extLst>
              <a:ext uri="{FF2B5EF4-FFF2-40B4-BE49-F238E27FC236}">
                <a16:creationId xmlns:a16="http://schemas.microsoft.com/office/drawing/2014/main" id="{1024EFD0-1812-8985-BEF6-78DE18366635}"/>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424583648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Inhoudsopgave met afbeelding">
    <p:spTree>
      <p:nvGrpSpPr>
        <p:cNvPr id="1" name=""/>
        <p:cNvGrpSpPr/>
        <p:nvPr/>
      </p:nvGrpSpPr>
      <p:grpSpPr>
        <a:xfrm>
          <a:off x="0" y="0"/>
          <a:ext cx="0" cy="0"/>
          <a:chOff x="0" y="0"/>
          <a:chExt cx="0" cy="0"/>
        </a:xfrm>
      </p:grpSpPr>
      <p:sp>
        <p:nvSpPr>
          <p:cNvPr id="10" name="Tijdelijke aanduiding voor afbeelding 11">
            <a:extLst>
              <a:ext uri="{FF2B5EF4-FFF2-40B4-BE49-F238E27FC236}">
                <a16:creationId xmlns:a16="http://schemas.microsoft.com/office/drawing/2014/main" id="{65CDA938-34ED-EC47-B19D-D582D052909F}"/>
              </a:ext>
            </a:extLst>
          </p:cNvPr>
          <p:cNvSpPr>
            <a:spLocks noGrp="1"/>
          </p:cNvSpPr>
          <p:nvPr>
            <p:ph type="pic" sz="quarter" idx="10"/>
          </p:nvPr>
        </p:nvSpPr>
        <p:spPr>
          <a:xfrm>
            <a:off x="0" y="0"/>
            <a:ext cx="6098242" cy="6858000"/>
          </a:xfrm>
          <a:custGeom>
            <a:avLst/>
            <a:gdLst>
              <a:gd name="connsiteX0" fmla="*/ 0 w 6098242"/>
              <a:gd name="connsiteY0" fmla="*/ 0 h 6858000"/>
              <a:gd name="connsiteX1" fmla="*/ 5860200 w 6098242"/>
              <a:gd name="connsiteY1" fmla="*/ 0 h 6858000"/>
              <a:gd name="connsiteX2" fmla="*/ 5860200 w 6098242"/>
              <a:gd name="connsiteY2" fmla="*/ 712800 h 6858000"/>
              <a:gd name="connsiteX3" fmla="*/ 6098242 w 6098242"/>
              <a:gd name="connsiteY3" fmla="*/ 712800 h 6858000"/>
              <a:gd name="connsiteX4" fmla="*/ 6098242 w 6098242"/>
              <a:gd name="connsiteY4" fmla="*/ 6858000 h 6858000"/>
              <a:gd name="connsiteX5" fmla="*/ 0 w 609824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242" h="6858000">
                <a:moveTo>
                  <a:pt x="0" y="0"/>
                </a:moveTo>
                <a:lnTo>
                  <a:pt x="5860200" y="0"/>
                </a:lnTo>
                <a:lnTo>
                  <a:pt x="5860200" y="712800"/>
                </a:lnTo>
                <a:lnTo>
                  <a:pt x="6098242" y="712800"/>
                </a:lnTo>
                <a:lnTo>
                  <a:pt x="6098242" y="6858000"/>
                </a:lnTo>
                <a:lnTo>
                  <a:pt x="0" y="6858000"/>
                </a:lnTo>
                <a:close/>
              </a:path>
            </a:pathLst>
          </a:custGeom>
          <a:noFill/>
        </p:spPr>
        <p:txBody>
          <a:bodyPr wrap="square" lIns="612000" anchor="ctr" anchorCtr="0">
            <a:noAutofit/>
          </a:bodyPr>
          <a:lstStyle>
            <a:lvl1pPr marL="0" indent="0" algn="l">
              <a:buNone/>
              <a:defRPr i="1">
                <a:solidFill>
                  <a:schemeClr val="tx1"/>
                </a:solidFill>
              </a:defRPr>
            </a:lvl1pPr>
          </a:lstStyle>
          <a:p>
            <a:r>
              <a:rPr lang="nl-NL"/>
              <a:t>Klik op het pictogram als u een afbeelding wilt toevoegen</a:t>
            </a:r>
          </a:p>
        </p:txBody>
      </p:sp>
      <p:sp>
        <p:nvSpPr>
          <p:cNvPr id="5" name="Rechthoek 4"/>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jdelijke aanduiding voor tekst 11"/>
          <p:cNvSpPr>
            <a:spLocks noGrp="1"/>
          </p:cNvSpPr>
          <p:nvPr>
            <p:ph type="body" sz="quarter" idx="13"/>
          </p:nvPr>
        </p:nvSpPr>
        <p:spPr>
          <a:xfrm>
            <a:off x="6553200" y="2289600"/>
            <a:ext cx="5004000" cy="3931813"/>
          </a:xfrm>
        </p:spPr>
        <p:txBody>
          <a:bodyPr/>
          <a:lstStyle>
            <a:lvl1pPr marL="457200" indent="-457200">
              <a:buClr>
                <a:schemeClr val="tx1"/>
              </a:buClr>
              <a:buFont typeface="+mj-lt"/>
              <a:buAutoNum type="arabicPeriod"/>
              <a:defRPr>
                <a:solidFill>
                  <a:schemeClr val="tx1"/>
                </a:solidFill>
              </a:defRPr>
            </a:lvl1pPr>
            <a:lvl2pPr marL="684000" indent="-216000">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nl-NL"/>
              <a:t>Tekststijl van het model bewerken
Tweede niveau
Derde niveau
Vierde niveau
Vijfde niveau</a:t>
            </a:r>
          </a:p>
        </p:txBody>
      </p:sp>
      <p:sp>
        <p:nvSpPr>
          <p:cNvPr id="6" name="Titel 5"/>
          <p:cNvSpPr>
            <a:spLocks noGrp="1"/>
          </p:cNvSpPr>
          <p:nvPr>
            <p:ph type="title"/>
          </p:nvPr>
        </p:nvSpPr>
        <p:spPr>
          <a:xfrm>
            <a:off x="6553200" y="1051200"/>
            <a:ext cx="5004000" cy="948047"/>
          </a:xfrm>
        </p:spPr>
        <p:txBody>
          <a:bodyPr/>
          <a:lstStyle>
            <a:lvl1pPr>
              <a:defRPr>
                <a:solidFill>
                  <a:schemeClr val="tx1"/>
                </a:solidFill>
              </a:defRPr>
            </a:lvl1pPr>
          </a:lstStyle>
          <a:p>
            <a:r>
              <a:rPr lang="nl-NL"/>
              <a:t>Klik om stijl te bewerken</a:t>
            </a:r>
          </a:p>
        </p:txBody>
      </p:sp>
      <p:sp>
        <p:nvSpPr>
          <p:cNvPr id="19" name="Tijdelijke aanduiding voor dianummer 18"/>
          <p:cNvSpPr>
            <a:spLocks noGrp="1"/>
          </p:cNvSpPr>
          <p:nvPr>
            <p:ph type="sldNum" sz="quarter" idx="16"/>
          </p:nvPr>
        </p:nvSpPr>
        <p:spPr/>
        <p:txBody>
          <a:bodyPr/>
          <a:lstStyle/>
          <a:p>
            <a:fld id="{10A0A6AF-03C5-477E-939A-E28F7E7F05EA}" type="slidenum">
              <a:rPr lang="nl-NL" smtClean="0"/>
              <a:pPr/>
              <a:t>‹nr.›</a:t>
            </a:fld>
            <a:endParaRPr lang="nl-NL"/>
          </a:p>
        </p:txBody>
      </p:sp>
      <p:pic>
        <p:nvPicPr>
          <p:cNvPr id="12" name="Afbeelding 11">
            <a:extLst>
              <a:ext uri="{FF2B5EF4-FFF2-40B4-BE49-F238E27FC236}">
                <a16:creationId xmlns:a16="http://schemas.microsoft.com/office/drawing/2014/main" id="{6E726CDE-A2C6-814E-BF73-F95847F0F5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pic>
        <p:nvPicPr>
          <p:cNvPr id="2" name="Graphic 1">
            <a:extLst>
              <a:ext uri="{FF2B5EF4-FFF2-40B4-BE49-F238E27FC236}">
                <a16:creationId xmlns:a16="http://schemas.microsoft.com/office/drawing/2014/main" id="{15971E96-3DCC-9CE6-565F-A91C09146A63}"/>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423296901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10" name="Tijdelijke aanduiding voor afbeelding 16">
            <a:extLst>
              <a:ext uri="{FF2B5EF4-FFF2-40B4-BE49-F238E27FC236}">
                <a16:creationId xmlns:a16="http://schemas.microsoft.com/office/drawing/2014/main" id="{BBCE35AD-A624-6445-84E4-C0AC03B155AD}"/>
              </a:ext>
            </a:extLst>
          </p:cNvPr>
          <p:cNvSpPr>
            <a:spLocks noGrp="1"/>
          </p:cNvSpPr>
          <p:nvPr>
            <p:ph type="pic" sz="quarter" idx="24" hasCustomPrompt="1"/>
          </p:nvPr>
        </p:nvSpPr>
        <p:spPr>
          <a:xfrm>
            <a:off x="6096000" y="-2381"/>
            <a:ext cx="6096000" cy="6860381"/>
          </a:xfrm>
          <a:custGeom>
            <a:avLst/>
            <a:gdLst>
              <a:gd name="connsiteX0" fmla="*/ 235800 w 6096000"/>
              <a:gd name="connsiteY0" fmla="*/ 0 h 6860381"/>
              <a:gd name="connsiteX1" fmla="*/ 6096000 w 6096000"/>
              <a:gd name="connsiteY1" fmla="*/ 0 h 6860381"/>
              <a:gd name="connsiteX2" fmla="*/ 6096000 w 6096000"/>
              <a:gd name="connsiteY2" fmla="*/ 6860381 h 6860381"/>
              <a:gd name="connsiteX3" fmla="*/ 0 w 6096000"/>
              <a:gd name="connsiteY3" fmla="*/ 6860381 h 6860381"/>
              <a:gd name="connsiteX4" fmla="*/ 0 w 6096000"/>
              <a:gd name="connsiteY4" fmla="*/ 711581 h 6860381"/>
              <a:gd name="connsiteX5" fmla="*/ 235800 w 6096000"/>
              <a:gd name="connsiteY5" fmla="*/ 711581 h 6860381"/>
              <a:gd name="connsiteX6" fmla="*/ 235800 w 6096000"/>
              <a:gd name="connsiteY6" fmla="*/ 2381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60381">
                <a:moveTo>
                  <a:pt x="235800" y="0"/>
                </a:moveTo>
                <a:lnTo>
                  <a:pt x="6096000" y="0"/>
                </a:lnTo>
                <a:lnTo>
                  <a:pt x="6096000" y="6860381"/>
                </a:lnTo>
                <a:lnTo>
                  <a:pt x="0" y="6860381"/>
                </a:lnTo>
                <a:lnTo>
                  <a:pt x="0" y="711581"/>
                </a:lnTo>
                <a:lnTo>
                  <a:pt x="235800" y="711581"/>
                </a:lnTo>
                <a:lnTo>
                  <a:pt x="235800" y="2381"/>
                </a:lnTo>
                <a:close/>
              </a:path>
            </a:pathLst>
          </a:custGeom>
          <a:noFill/>
        </p:spPr>
        <p:txBody>
          <a:bodyPr wrap="square" anchor="ctr" anchorCtr="0">
            <a:noAutofit/>
          </a:bodyPr>
          <a:lstStyle>
            <a:lvl1pPr marL="0" indent="0">
              <a:buNone/>
              <a:defRPr i="1"/>
            </a:lvl1pPr>
            <a:lvl2pPr marL="313200" indent="0">
              <a:buNone/>
              <a:defRPr sz="2400" i="1"/>
            </a:lvl2pPr>
          </a:lstStyle>
          <a:p>
            <a:pPr lvl="1"/>
            <a:r>
              <a:rPr lang="nl-NL"/>
              <a:t>Klik op het pictogram als u een afbeelding wilt toevoegen</a:t>
            </a:r>
          </a:p>
        </p:txBody>
      </p:sp>
      <p:sp>
        <p:nvSpPr>
          <p:cNvPr id="4" name="Tijdelijke aanduiding voor tekst 3"/>
          <p:cNvSpPr>
            <a:spLocks noGrp="1"/>
          </p:cNvSpPr>
          <p:nvPr>
            <p:ph type="body" sz="half" idx="2"/>
          </p:nvPr>
        </p:nvSpPr>
        <p:spPr>
          <a:xfrm>
            <a:off x="635000" y="3427413"/>
            <a:ext cx="5003800" cy="2794000"/>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
Tweede niveau
Derde niveau
Vierde niveau
Vijfde niveau</a:t>
            </a:r>
          </a:p>
        </p:txBody>
      </p:sp>
      <p:sp>
        <p:nvSpPr>
          <p:cNvPr id="9" name="Titel 8"/>
          <p:cNvSpPr>
            <a:spLocks noGrp="1"/>
          </p:cNvSpPr>
          <p:nvPr>
            <p:ph type="title"/>
          </p:nvPr>
        </p:nvSpPr>
        <p:spPr>
          <a:xfrm>
            <a:off x="635000" y="1052513"/>
            <a:ext cx="5003800" cy="948047"/>
          </a:xfrm>
        </p:spPr>
        <p:txBody>
          <a:bodyPr/>
          <a:lstStyle/>
          <a:p>
            <a:r>
              <a:rPr lang="nl-NL"/>
              <a:t>Klik om stijl te bewerken</a:t>
            </a:r>
          </a:p>
        </p:txBody>
      </p:sp>
      <p:sp>
        <p:nvSpPr>
          <p:cNvPr id="2" name="Tijdelijke aanduiding voor datum 10">
            <a:extLst>
              <a:ext uri="{FF2B5EF4-FFF2-40B4-BE49-F238E27FC236}">
                <a16:creationId xmlns:a16="http://schemas.microsoft.com/office/drawing/2014/main" id="{0492F575-F5C1-7089-C693-1041D693DA05}"/>
              </a:ext>
            </a:extLst>
          </p:cNvPr>
          <p:cNvSpPr>
            <a:spLocks noGrp="1"/>
          </p:cNvSpPr>
          <p:nvPr>
            <p:ph type="dt" sz="half" idx="10"/>
          </p:nvPr>
        </p:nvSpPr>
        <p:spPr>
          <a:xfrm>
            <a:off x="1918800" y="6543488"/>
            <a:ext cx="3600000" cy="264272"/>
          </a:xfrm>
        </p:spPr>
        <p:txBody>
          <a:bodyPr/>
          <a:lstStyle/>
          <a:p>
            <a:endParaRPr lang="nl-NL"/>
          </a:p>
        </p:txBody>
      </p:sp>
      <p:sp>
        <p:nvSpPr>
          <p:cNvPr id="3" name="Tijdelijke aanduiding voor voettekst 11">
            <a:extLst>
              <a:ext uri="{FF2B5EF4-FFF2-40B4-BE49-F238E27FC236}">
                <a16:creationId xmlns:a16="http://schemas.microsoft.com/office/drawing/2014/main" id="{395FC24B-AA29-C1C5-265D-F9D29C84FA26}"/>
              </a:ext>
            </a:extLst>
          </p:cNvPr>
          <p:cNvSpPr>
            <a:spLocks noGrp="1"/>
          </p:cNvSpPr>
          <p:nvPr>
            <p:ph type="ftr" sz="quarter" idx="11"/>
          </p:nvPr>
        </p:nvSpPr>
        <p:spPr>
          <a:xfrm>
            <a:off x="1918800" y="6221413"/>
            <a:ext cx="3600000" cy="322075"/>
          </a:xfrm>
        </p:spPr>
        <p:txBody>
          <a:bodyPr/>
          <a:lstStyle/>
          <a:p>
            <a:endParaRPr lang="nl-NL"/>
          </a:p>
        </p:txBody>
      </p:sp>
      <p:pic>
        <p:nvPicPr>
          <p:cNvPr id="5" name="Graphic 4">
            <a:extLst>
              <a:ext uri="{FF2B5EF4-FFF2-40B4-BE49-F238E27FC236}">
                <a16:creationId xmlns:a16="http://schemas.microsoft.com/office/drawing/2014/main" id="{7876B916-86E0-42BF-3628-B9E2B1296D3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257607049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eldia horizontaal">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879600"/>
            <a:ext cx="10923588" cy="1547813"/>
          </a:xfrm>
        </p:spPr>
        <p:txBody>
          <a:bodyPr anchor="ctr" anchorCtr="0">
            <a:normAutofit/>
          </a:bodyPr>
          <a:lstStyle>
            <a:lvl1pPr>
              <a:defRPr sz="4800">
                <a:solidFill>
                  <a:schemeClr val="tx1"/>
                </a:solidFill>
              </a:defRPr>
            </a:lvl1pPr>
          </a:lstStyle>
          <a:p>
            <a:r>
              <a:rPr lang="nl-NL"/>
              <a:t>Klik om stijl te bewerken</a:t>
            </a:r>
          </a:p>
        </p:txBody>
      </p:sp>
      <p:pic>
        <p:nvPicPr>
          <p:cNvPr id="7" name="Afbeelding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5" name="Tijdelijke aanduiding voor datum 14"/>
          <p:cNvSpPr>
            <a:spLocks noGrp="1"/>
          </p:cNvSpPr>
          <p:nvPr>
            <p:ph type="dt" sz="half" idx="14"/>
          </p:nvPr>
        </p:nvSpPr>
        <p:spPr>
          <a:xfrm>
            <a:off x="1918800" y="6543488"/>
            <a:ext cx="3600000" cy="264272"/>
          </a:xfrm>
        </p:spPr>
        <p:txBody>
          <a:bodyPr/>
          <a:lstStyle/>
          <a:p>
            <a:endParaRPr lang="nl-NL"/>
          </a:p>
        </p:txBody>
      </p:sp>
      <p:sp>
        <p:nvSpPr>
          <p:cNvPr id="16" name="Tijdelijke aanduiding voor voettekst 15"/>
          <p:cNvSpPr>
            <a:spLocks noGrp="1"/>
          </p:cNvSpPr>
          <p:nvPr>
            <p:ph type="ftr" sz="quarter" idx="15"/>
          </p:nvPr>
        </p:nvSpPr>
        <p:spPr>
          <a:xfrm>
            <a:off x="1918800" y="6221413"/>
            <a:ext cx="3600000" cy="322075"/>
          </a:xfrm>
        </p:spPr>
        <p:txBody>
          <a:bodyPr/>
          <a:lstStyle/>
          <a:p>
            <a:endParaRPr lang="nl-NL"/>
          </a:p>
        </p:txBody>
      </p:sp>
      <p:sp>
        <p:nvSpPr>
          <p:cNvPr id="17" name="Tijdelijke aanduiding voor dianummer 16"/>
          <p:cNvSpPr>
            <a:spLocks noGrp="1"/>
          </p:cNvSpPr>
          <p:nvPr>
            <p:ph type="sldNum" sz="quarter" idx="16"/>
          </p:nvPr>
        </p:nvSpPr>
        <p:spPr/>
        <p:txBody>
          <a:bodyPr/>
          <a:lstStyle/>
          <a:p>
            <a:fld id="{10A0A6AF-03C5-477E-939A-E28F7E7F05EA}" type="slidenum">
              <a:rPr lang="nl-NL" smtClean="0"/>
              <a:pPr/>
              <a:t>‹nr.›</a:t>
            </a:fld>
            <a:endParaRPr lang="nl-NL"/>
          </a:p>
        </p:txBody>
      </p:sp>
      <p:sp>
        <p:nvSpPr>
          <p:cNvPr id="9" name="Ondertitel 2"/>
          <p:cNvSpPr>
            <a:spLocks noGrp="1"/>
          </p:cNvSpPr>
          <p:nvPr>
            <p:ph type="subTitle" idx="1"/>
          </p:nvPr>
        </p:nvSpPr>
        <p:spPr>
          <a:xfrm>
            <a:off x="635000" y="3749487"/>
            <a:ext cx="10925176" cy="2077232"/>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10" name="Tijdelijke aanduiding voor tekst 16"/>
          <p:cNvSpPr>
            <a:spLocks noGrp="1"/>
          </p:cNvSpPr>
          <p:nvPr>
            <p:ph type="body" sz="quarter" idx="10" hasCustomPrompt="1"/>
          </p:nvPr>
        </p:nvSpPr>
        <p:spPr>
          <a:xfrm>
            <a:off x="633412" y="5829386"/>
            <a:ext cx="500538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pic>
        <p:nvPicPr>
          <p:cNvPr id="3" name="Graphic 2">
            <a:extLst>
              <a:ext uri="{FF2B5EF4-FFF2-40B4-BE49-F238E27FC236}">
                <a16:creationId xmlns:a16="http://schemas.microsoft.com/office/drawing/2014/main" id="{132E185B-2270-6100-222E-FCA98E53489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31872426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fbeelding verticaal kleur">
    <p:spTree>
      <p:nvGrpSpPr>
        <p:cNvPr id="1" name=""/>
        <p:cNvGrpSpPr/>
        <p:nvPr/>
      </p:nvGrpSpPr>
      <p:grpSpPr>
        <a:xfrm>
          <a:off x="0" y="0"/>
          <a:ext cx="0" cy="0"/>
          <a:chOff x="0" y="0"/>
          <a:chExt cx="0" cy="0"/>
        </a:xfrm>
      </p:grpSpPr>
      <p:sp>
        <p:nvSpPr>
          <p:cNvPr id="13" name="Tijdelijke aanduiding voor afbeelding 16">
            <a:extLst>
              <a:ext uri="{FF2B5EF4-FFF2-40B4-BE49-F238E27FC236}">
                <a16:creationId xmlns:a16="http://schemas.microsoft.com/office/drawing/2014/main" id="{BBCE35AD-A624-6445-84E4-C0AC03B155AD}"/>
              </a:ext>
            </a:extLst>
          </p:cNvPr>
          <p:cNvSpPr>
            <a:spLocks noGrp="1"/>
          </p:cNvSpPr>
          <p:nvPr>
            <p:ph type="pic" sz="quarter" idx="24" hasCustomPrompt="1"/>
          </p:nvPr>
        </p:nvSpPr>
        <p:spPr>
          <a:xfrm>
            <a:off x="6096000" y="-2381"/>
            <a:ext cx="6096000" cy="6860381"/>
          </a:xfrm>
          <a:custGeom>
            <a:avLst/>
            <a:gdLst>
              <a:gd name="connsiteX0" fmla="*/ 235800 w 6096000"/>
              <a:gd name="connsiteY0" fmla="*/ 0 h 6860381"/>
              <a:gd name="connsiteX1" fmla="*/ 6096000 w 6096000"/>
              <a:gd name="connsiteY1" fmla="*/ 0 h 6860381"/>
              <a:gd name="connsiteX2" fmla="*/ 6096000 w 6096000"/>
              <a:gd name="connsiteY2" fmla="*/ 6860381 h 6860381"/>
              <a:gd name="connsiteX3" fmla="*/ 0 w 6096000"/>
              <a:gd name="connsiteY3" fmla="*/ 6860381 h 6860381"/>
              <a:gd name="connsiteX4" fmla="*/ 0 w 6096000"/>
              <a:gd name="connsiteY4" fmla="*/ 711581 h 6860381"/>
              <a:gd name="connsiteX5" fmla="*/ 235800 w 6096000"/>
              <a:gd name="connsiteY5" fmla="*/ 711581 h 6860381"/>
              <a:gd name="connsiteX6" fmla="*/ 235800 w 6096000"/>
              <a:gd name="connsiteY6" fmla="*/ 2381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60381">
                <a:moveTo>
                  <a:pt x="235800" y="0"/>
                </a:moveTo>
                <a:lnTo>
                  <a:pt x="6096000" y="0"/>
                </a:lnTo>
                <a:lnTo>
                  <a:pt x="6096000" y="6860381"/>
                </a:lnTo>
                <a:lnTo>
                  <a:pt x="0" y="6860381"/>
                </a:lnTo>
                <a:lnTo>
                  <a:pt x="0" y="711581"/>
                </a:lnTo>
                <a:lnTo>
                  <a:pt x="235800" y="711581"/>
                </a:lnTo>
                <a:lnTo>
                  <a:pt x="235800" y="2381"/>
                </a:lnTo>
                <a:close/>
              </a:path>
            </a:pathLst>
          </a:custGeom>
          <a:noFill/>
        </p:spPr>
        <p:txBody>
          <a:bodyPr wrap="square" anchor="ctr" anchorCtr="0">
            <a:noAutofit/>
          </a:bodyPr>
          <a:lstStyle>
            <a:lvl1pPr marL="0" indent="0">
              <a:buNone/>
              <a:defRPr i="1"/>
            </a:lvl1pPr>
            <a:lvl2pPr marL="313200" indent="0">
              <a:buNone/>
              <a:defRPr sz="2400" i="1"/>
            </a:lvl2pPr>
          </a:lstStyle>
          <a:p>
            <a:pPr lvl="1"/>
            <a:r>
              <a:rPr lang="nl-NL"/>
              <a:t>Klik op het pictogram als u een afbeelding wilt toevoegen</a:t>
            </a:r>
          </a:p>
        </p:txBody>
      </p:sp>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5"/>
          </p:nvPr>
        </p:nvSpPr>
        <p:spPr>
          <a:xfrm>
            <a:off x="635000" y="2289600"/>
            <a:ext cx="5005388" cy="3935413"/>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nl-NL"/>
              <a:t>Tekststijl van het model bewerken
Tweede niveau
Derde niveau
Vierde niveau
Vijfde niveau</a:t>
            </a:r>
          </a:p>
        </p:txBody>
      </p:sp>
      <p:sp>
        <p:nvSpPr>
          <p:cNvPr id="2" name="Titel 1"/>
          <p:cNvSpPr>
            <a:spLocks noGrp="1"/>
          </p:cNvSpPr>
          <p:nvPr>
            <p:ph type="title"/>
          </p:nvPr>
        </p:nvSpPr>
        <p:spPr>
          <a:xfrm>
            <a:off x="634206" y="1051200"/>
            <a:ext cx="5004594" cy="948047"/>
          </a:xfrm>
        </p:spPr>
        <p:txBody>
          <a:bodyPr/>
          <a:lstStyle>
            <a:lvl1pPr>
              <a:defRPr>
                <a:solidFill>
                  <a:schemeClr val="tx1"/>
                </a:solidFill>
              </a:defRPr>
            </a:lvl1pPr>
          </a:lstStyle>
          <a:p>
            <a:r>
              <a:rPr lang="nl-NL"/>
              <a:t>Klik om stijl te bewerken</a:t>
            </a:r>
          </a:p>
        </p:txBody>
      </p:sp>
      <p:pic>
        <p:nvPicPr>
          <p:cNvPr id="11" name="Afbeelding 10">
            <a:extLst>
              <a:ext uri="{FF2B5EF4-FFF2-40B4-BE49-F238E27FC236}">
                <a16:creationId xmlns:a16="http://schemas.microsoft.com/office/drawing/2014/main" id="{90BEE2FA-08FD-6844-A5BB-1041E77A4D3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
        <p:nvSpPr>
          <p:cNvPr id="6" name="Rectangle 5">
            <a:extLst>
              <a:ext uri="{FF2B5EF4-FFF2-40B4-BE49-F238E27FC236}">
                <a16:creationId xmlns:a16="http://schemas.microsoft.com/office/drawing/2014/main" id="{4FA00D15-2233-41AD-EC6C-9D261C4EEA5C}"/>
              </a:ext>
            </a:extLst>
          </p:cNvPr>
          <p:cNvSpPr/>
          <p:nvPr userDrawn="1"/>
        </p:nvSpPr>
        <p:spPr>
          <a:xfrm>
            <a:off x="0" y="6221413"/>
            <a:ext cx="6096000" cy="6365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a:t>v</a:t>
            </a:r>
          </a:p>
        </p:txBody>
      </p:sp>
      <p:sp>
        <p:nvSpPr>
          <p:cNvPr id="3" name="Tijdelijke aanduiding voor datum 10">
            <a:extLst>
              <a:ext uri="{FF2B5EF4-FFF2-40B4-BE49-F238E27FC236}">
                <a16:creationId xmlns:a16="http://schemas.microsoft.com/office/drawing/2014/main" id="{0AB6F7C4-BB6D-C927-CA64-D741776AC112}"/>
              </a:ext>
            </a:extLst>
          </p:cNvPr>
          <p:cNvSpPr>
            <a:spLocks noGrp="1"/>
          </p:cNvSpPr>
          <p:nvPr>
            <p:ph type="dt" sz="half" idx="10"/>
          </p:nvPr>
        </p:nvSpPr>
        <p:spPr>
          <a:xfrm>
            <a:off x="1918800" y="6543488"/>
            <a:ext cx="3600000" cy="264272"/>
          </a:xfrm>
        </p:spPr>
        <p:txBody>
          <a:bodyPr/>
          <a:lstStyle/>
          <a:p>
            <a:endParaRPr lang="nl-NL"/>
          </a:p>
        </p:txBody>
      </p:sp>
      <p:sp>
        <p:nvSpPr>
          <p:cNvPr id="4" name="Tijdelijke aanduiding voor voettekst 11">
            <a:extLst>
              <a:ext uri="{FF2B5EF4-FFF2-40B4-BE49-F238E27FC236}">
                <a16:creationId xmlns:a16="http://schemas.microsoft.com/office/drawing/2014/main" id="{2F5A60B4-9BE8-44E0-813E-5D537BB562A5}"/>
              </a:ext>
            </a:extLst>
          </p:cNvPr>
          <p:cNvSpPr>
            <a:spLocks noGrp="1"/>
          </p:cNvSpPr>
          <p:nvPr>
            <p:ph type="ftr" sz="quarter" idx="11"/>
          </p:nvPr>
        </p:nvSpPr>
        <p:spPr>
          <a:xfrm>
            <a:off x="1918800" y="6221413"/>
            <a:ext cx="3600000" cy="322075"/>
          </a:xfrm>
        </p:spPr>
        <p:txBody>
          <a:bodyPr/>
          <a:lstStyle/>
          <a:p>
            <a:endParaRPr lang="nl-NL"/>
          </a:p>
        </p:txBody>
      </p:sp>
      <p:pic>
        <p:nvPicPr>
          <p:cNvPr id="5" name="Graphic 4">
            <a:extLst>
              <a:ext uri="{FF2B5EF4-FFF2-40B4-BE49-F238E27FC236}">
                <a16:creationId xmlns:a16="http://schemas.microsoft.com/office/drawing/2014/main" id="{6702E5EC-7662-5CE3-0B4A-5DB726B8805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1841568071"/>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eldia verticaal">
    <p:spTree>
      <p:nvGrpSpPr>
        <p:cNvPr id="1" name=""/>
        <p:cNvGrpSpPr/>
        <p:nvPr/>
      </p:nvGrpSpPr>
      <p:grpSpPr>
        <a:xfrm>
          <a:off x="0" y="0"/>
          <a:ext cx="0" cy="0"/>
          <a:chOff x="0" y="0"/>
          <a:chExt cx="0" cy="0"/>
        </a:xfrm>
      </p:grpSpPr>
      <p:sp>
        <p:nvSpPr>
          <p:cNvPr id="13" name="Rechthoek 12"/>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8" name="Tijdelijke aanduiding voor datum 17"/>
          <p:cNvSpPr>
            <a:spLocks noGrp="1"/>
          </p:cNvSpPr>
          <p:nvPr>
            <p:ph type="dt" sz="half" idx="17"/>
          </p:nvPr>
        </p:nvSpPr>
        <p:spPr>
          <a:xfrm>
            <a:off x="1918800" y="6543488"/>
            <a:ext cx="3600000" cy="264272"/>
          </a:xfrm>
        </p:spPr>
        <p:txBody>
          <a:bodyPr/>
          <a:lstStyle/>
          <a:p>
            <a:endParaRPr lang="nl-NL"/>
          </a:p>
        </p:txBody>
      </p:sp>
      <p:sp>
        <p:nvSpPr>
          <p:cNvPr id="19" name="Tijdelijke aanduiding voor voettekst 18"/>
          <p:cNvSpPr>
            <a:spLocks noGrp="1"/>
          </p:cNvSpPr>
          <p:nvPr>
            <p:ph type="ftr" sz="quarter" idx="18"/>
          </p:nvPr>
        </p:nvSpPr>
        <p:spPr>
          <a:xfrm>
            <a:off x="1918800" y="6221413"/>
            <a:ext cx="3600000" cy="322075"/>
          </a:xfrm>
        </p:spPr>
        <p:txBody>
          <a:bodyPr/>
          <a:lstStyle/>
          <a:p>
            <a:endParaRPr lang="nl-NL"/>
          </a:p>
        </p:txBody>
      </p:sp>
      <p:sp>
        <p:nvSpPr>
          <p:cNvPr id="20" name="Tijdelijke aanduiding voor dianummer 19"/>
          <p:cNvSpPr>
            <a:spLocks noGrp="1"/>
          </p:cNvSpPr>
          <p:nvPr>
            <p:ph type="sldNum" sz="quarter" idx="19"/>
          </p:nvPr>
        </p:nvSpPr>
        <p:spPr/>
        <p:txBody>
          <a:bodyPr/>
          <a:lstStyle/>
          <a:p>
            <a:fld id="{10A0A6AF-03C5-477E-939A-E28F7E7F05EA}" type="slidenum">
              <a:rPr lang="nl-NL" smtClean="0"/>
              <a:pPr/>
              <a:t>‹nr.›</a:t>
            </a:fld>
            <a:endParaRPr lang="nl-NL"/>
          </a:p>
        </p:txBody>
      </p:sp>
      <p:sp>
        <p:nvSpPr>
          <p:cNvPr id="24" name="Ondertitel 2"/>
          <p:cNvSpPr>
            <a:spLocks noGrp="1"/>
          </p:cNvSpPr>
          <p:nvPr>
            <p:ph type="subTitle" idx="1"/>
          </p:nvPr>
        </p:nvSpPr>
        <p:spPr>
          <a:xfrm>
            <a:off x="6556176" y="3427413"/>
            <a:ext cx="5004000" cy="2404640"/>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25"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sp>
        <p:nvSpPr>
          <p:cNvPr id="21" name="Titel 1"/>
          <p:cNvSpPr>
            <a:spLocks noGrp="1"/>
          </p:cNvSpPr>
          <p:nvPr>
            <p:ph type="ctrTitle"/>
          </p:nvPr>
        </p:nvSpPr>
        <p:spPr>
          <a:xfrm>
            <a:off x="6554588" y="2024063"/>
            <a:ext cx="5004000" cy="1403350"/>
          </a:xfrm>
        </p:spPr>
        <p:txBody>
          <a:bodyPr tIns="90000" bIns="90000" anchor="b">
            <a:normAutofit/>
          </a:bodyPr>
          <a:lstStyle>
            <a:lvl1pPr algn="l">
              <a:defRPr sz="3600">
                <a:solidFill>
                  <a:schemeClr val="tx1"/>
                </a:solidFill>
              </a:defRPr>
            </a:lvl1pPr>
          </a:lstStyle>
          <a:p>
            <a:r>
              <a:rPr lang="nl-NL"/>
              <a:t>Klik om stijl te bewerken</a:t>
            </a:r>
          </a:p>
        </p:txBody>
      </p:sp>
      <p:pic>
        <p:nvPicPr>
          <p:cNvPr id="2" name="Graphic 1">
            <a:extLst>
              <a:ext uri="{FF2B5EF4-FFF2-40B4-BE49-F238E27FC236}">
                <a16:creationId xmlns:a16="http://schemas.microsoft.com/office/drawing/2014/main" id="{DA18E740-B287-6ABB-D428-E6EDD27C8FAF}"/>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71659903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A8BA9F-8111-FCBD-C958-B483D3BCADF3}"/>
              </a:ext>
            </a:extLst>
          </p:cNvPr>
          <p:cNvSpPr/>
          <p:nvPr userDrawn="1"/>
        </p:nvSpPr>
        <p:spPr>
          <a:xfrm>
            <a:off x="0" y="6221413"/>
            <a:ext cx="6096000" cy="6365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a:t>v</a:t>
            </a:r>
          </a:p>
        </p:txBody>
      </p:sp>
      <p:sp>
        <p:nvSpPr>
          <p:cNvPr id="20" name="Titel 1"/>
          <p:cNvSpPr>
            <a:spLocks noGrp="1"/>
          </p:cNvSpPr>
          <p:nvPr>
            <p:ph type="title"/>
          </p:nvPr>
        </p:nvSpPr>
        <p:spPr>
          <a:xfrm>
            <a:off x="634999" y="2636838"/>
            <a:ext cx="5003801" cy="1584325"/>
          </a:xfrm>
        </p:spPr>
        <p:txBody>
          <a:bodyPr anchor="ctr" anchorCtr="0">
            <a:normAutofit/>
          </a:bodyPr>
          <a:lstStyle>
            <a:lvl1pPr algn="r">
              <a:defRPr sz="3600">
                <a:solidFill>
                  <a:schemeClr val="tx1"/>
                </a:solidFill>
              </a:defRPr>
            </a:lvl1pPr>
          </a:lstStyle>
          <a:p>
            <a:r>
              <a:rPr lang="nl-NL"/>
              <a:t>Klik om stijl te bewerken</a:t>
            </a:r>
          </a:p>
        </p:txBody>
      </p:sp>
      <p:sp>
        <p:nvSpPr>
          <p:cNvPr id="13" name="Tijdelijke aanduiding voor tekst 4"/>
          <p:cNvSpPr>
            <a:spLocks noGrp="1"/>
          </p:cNvSpPr>
          <p:nvPr>
            <p:ph type="body" sz="quarter" idx="15"/>
          </p:nvPr>
        </p:nvSpPr>
        <p:spPr>
          <a:xfrm>
            <a:off x="7791732" y="916926"/>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Tekststijl van het model bewerken
Tweede niveau
Derde niveau
Vierde niveau
Vijfde niveau</a:t>
            </a:r>
          </a:p>
        </p:txBody>
      </p:sp>
      <p:sp>
        <p:nvSpPr>
          <p:cNvPr id="14" name="Tijdelijke aanduiding voor tekst 4"/>
          <p:cNvSpPr>
            <a:spLocks noGrp="1"/>
          </p:cNvSpPr>
          <p:nvPr>
            <p:ph type="body" sz="quarter" idx="16"/>
          </p:nvPr>
        </p:nvSpPr>
        <p:spPr>
          <a:xfrm>
            <a:off x="7791732" y="2061911"/>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Tekststijl van het model bewerken
Tweede niveau
Derde niveau
Vierde niveau
Vijfde niveau</a:t>
            </a:r>
          </a:p>
        </p:txBody>
      </p:sp>
      <p:sp>
        <p:nvSpPr>
          <p:cNvPr id="15" name="Tijdelijke aanduiding voor tekst 4"/>
          <p:cNvSpPr>
            <a:spLocks noGrp="1"/>
          </p:cNvSpPr>
          <p:nvPr>
            <p:ph type="body" sz="quarter" idx="17"/>
          </p:nvPr>
        </p:nvSpPr>
        <p:spPr>
          <a:xfrm>
            <a:off x="7791732" y="3211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Tekststijl van het model bewerken
Tweede niveau
Derde niveau
Vierde niveau
Vijfde niveau</a:t>
            </a:r>
          </a:p>
        </p:txBody>
      </p:sp>
      <p:sp>
        <p:nvSpPr>
          <p:cNvPr id="16" name="Tijdelijke aanduiding voor tekst 4"/>
          <p:cNvSpPr>
            <a:spLocks noGrp="1"/>
          </p:cNvSpPr>
          <p:nvPr>
            <p:ph type="body" sz="quarter" idx="18"/>
          </p:nvPr>
        </p:nvSpPr>
        <p:spPr>
          <a:xfrm>
            <a:off x="7791732" y="43524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Tekststijl van het model bewerken
Tweede niveau
Derde niveau
Vierde niveau
Vijfde niveau</a:t>
            </a:r>
          </a:p>
        </p:txBody>
      </p:sp>
      <p:sp>
        <p:nvSpPr>
          <p:cNvPr id="17" name="Tijdelijke aanduiding voor tekst 4"/>
          <p:cNvSpPr>
            <a:spLocks noGrp="1"/>
          </p:cNvSpPr>
          <p:nvPr>
            <p:ph type="body" sz="quarter" idx="19"/>
          </p:nvPr>
        </p:nvSpPr>
        <p:spPr>
          <a:xfrm>
            <a:off x="7791732" y="5497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Tekststijl van het model bewerken
Tweede niveau
Derde niveau
Vierde niveau
Vijfde niveau</a:t>
            </a:r>
          </a:p>
        </p:txBody>
      </p:sp>
      <p:sp>
        <p:nvSpPr>
          <p:cNvPr id="5" name="Tijdelijke aanduiding voor datum 4"/>
          <p:cNvSpPr>
            <a:spLocks noGrp="1"/>
          </p:cNvSpPr>
          <p:nvPr>
            <p:ph type="dt" sz="half" idx="20"/>
          </p:nvPr>
        </p:nvSpPr>
        <p:spPr>
          <a:xfrm>
            <a:off x="1918800" y="6543488"/>
            <a:ext cx="3600000" cy="264272"/>
          </a:xfrm>
        </p:spPr>
        <p:txBody>
          <a:bodyPr/>
          <a:lstStyle/>
          <a:p>
            <a:endParaRPr lang="nl-NL"/>
          </a:p>
        </p:txBody>
      </p:sp>
      <p:sp>
        <p:nvSpPr>
          <p:cNvPr id="9" name="Tijdelijke aanduiding voor voettekst 8"/>
          <p:cNvSpPr>
            <a:spLocks noGrp="1"/>
          </p:cNvSpPr>
          <p:nvPr>
            <p:ph type="ftr" sz="quarter" idx="21"/>
          </p:nvPr>
        </p:nvSpPr>
        <p:spPr>
          <a:xfrm>
            <a:off x="1918800" y="6221413"/>
            <a:ext cx="3600000" cy="322075"/>
          </a:xfrm>
        </p:spPr>
        <p:txBody>
          <a:bodyPr/>
          <a:lstStyle/>
          <a:p>
            <a:endParaRPr lang="nl-NL"/>
          </a:p>
        </p:txBody>
      </p:sp>
      <p:sp>
        <p:nvSpPr>
          <p:cNvPr id="18" name="Tijdelijke aanduiding voor dianummer 17"/>
          <p:cNvSpPr>
            <a:spLocks noGrp="1"/>
          </p:cNvSpPr>
          <p:nvPr>
            <p:ph type="sldNum" sz="quarter" idx="22"/>
          </p:nvPr>
        </p:nvSpPr>
        <p:spPr/>
        <p:txBody>
          <a:bodyPr/>
          <a:lstStyle/>
          <a:p>
            <a:fld id="{10A0A6AF-03C5-477E-939A-E28F7E7F05EA}" type="slidenum">
              <a:rPr lang="nl-NL" smtClean="0"/>
              <a:pPr/>
              <a:t>‹nr.›</a:t>
            </a:fld>
            <a:endParaRPr lang="nl-NL"/>
          </a:p>
        </p:txBody>
      </p:sp>
      <p:sp>
        <p:nvSpPr>
          <p:cNvPr id="22" name="Tijdelijke aanduiding voor tekst 2"/>
          <p:cNvSpPr>
            <a:spLocks noGrp="1"/>
          </p:cNvSpPr>
          <p:nvPr>
            <p:ph type="body" sz="quarter" idx="10" hasCustomPrompt="1"/>
          </p:nvPr>
        </p:nvSpPr>
        <p:spPr>
          <a:xfrm>
            <a:off x="6418727" y="998445"/>
            <a:ext cx="1373005" cy="817563"/>
          </a:xfrm>
        </p:spPr>
        <p:txBody>
          <a:bodyPr bIns="46800" anchor="b" anchorCtr="0">
            <a:normAutofit/>
          </a:bodyPr>
          <a:lstStyle>
            <a:lvl1pPr marL="0" indent="0" algn="r">
              <a:buNone/>
              <a:defRPr sz="4800">
                <a:solidFill>
                  <a:schemeClr val="accent1"/>
                </a:solidFill>
              </a:defRPr>
            </a:lvl1pPr>
          </a:lstStyle>
          <a:p>
            <a:pPr lvl="0"/>
            <a:r>
              <a:rPr lang="nl-NL"/>
              <a:t>#</a:t>
            </a:r>
          </a:p>
        </p:txBody>
      </p:sp>
      <p:sp>
        <p:nvSpPr>
          <p:cNvPr id="23" name="Tijdelijke aanduiding voor tekst 2"/>
          <p:cNvSpPr>
            <a:spLocks noGrp="1"/>
          </p:cNvSpPr>
          <p:nvPr>
            <p:ph type="body" sz="quarter" idx="11" hasCustomPrompt="1"/>
          </p:nvPr>
        </p:nvSpPr>
        <p:spPr>
          <a:xfrm>
            <a:off x="6418727" y="2143674"/>
            <a:ext cx="1373005" cy="817563"/>
          </a:xfrm>
        </p:spPr>
        <p:txBody>
          <a:bodyPr bIns="46800" anchor="b" anchorCtr="0">
            <a:normAutofit/>
          </a:bodyPr>
          <a:lstStyle>
            <a:lvl1pPr marL="0" indent="0" algn="r">
              <a:buNone/>
              <a:defRPr sz="4800">
                <a:solidFill>
                  <a:schemeClr val="accent1"/>
                </a:solidFill>
              </a:defRPr>
            </a:lvl1pPr>
          </a:lstStyle>
          <a:p>
            <a:pPr lvl="0"/>
            <a:r>
              <a:rPr lang="nl-NL"/>
              <a:t>#</a:t>
            </a:r>
          </a:p>
        </p:txBody>
      </p:sp>
      <p:sp>
        <p:nvSpPr>
          <p:cNvPr id="24" name="Tijdelijke aanduiding voor tekst 2"/>
          <p:cNvSpPr>
            <a:spLocks noGrp="1"/>
          </p:cNvSpPr>
          <p:nvPr>
            <p:ph type="body" sz="quarter" idx="12" hasCustomPrompt="1"/>
          </p:nvPr>
        </p:nvSpPr>
        <p:spPr>
          <a:xfrm>
            <a:off x="6418727" y="3288903"/>
            <a:ext cx="1373005" cy="817563"/>
          </a:xfrm>
        </p:spPr>
        <p:txBody>
          <a:bodyPr bIns="46800" anchor="b" anchorCtr="0">
            <a:normAutofit/>
          </a:bodyPr>
          <a:lstStyle>
            <a:lvl1pPr marL="0" indent="0" algn="r">
              <a:buNone/>
              <a:defRPr sz="4800">
                <a:solidFill>
                  <a:schemeClr val="accent1"/>
                </a:solidFill>
              </a:defRPr>
            </a:lvl1pPr>
          </a:lstStyle>
          <a:p>
            <a:pPr lvl="0"/>
            <a:r>
              <a:rPr lang="nl-NL"/>
              <a:t>#</a:t>
            </a:r>
          </a:p>
        </p:txBody>
      </p:sp>
      <p:sp>
        <p:nvSpPr>
          <p:cNvPr id="25" name="Tijdelijke aanduiding voor tekst 2"/>
          <p:cNvSpPr>
            <a:spLocks noGrp="1"/>
          </p:cNvSpPr>
          <p:nvPr>
            <p:ph type="body" sz="quarter" idx="13" hasCustomPrompt="1"/>
          </p:nvPr>
        </p:nvSpPr>
        <p:spPr>
          <a:xfrm>
            <a:off x="6418727" y="4434132"/>
            <a:ext cx="1373005" cy="817563"/>
          </a:xfrm>
        </p:spPr>
        <p:txBody>
          <a:bodyPr bIns="46800" anchor="b" anchorCtr="0">
            <a:normAutofit/>
          </a:bodyPr>
          <a:lstStyle>
            <a:lvl1pPr marL="0" indent="0" algn="r">
              <a:buNone/>
              <a:defRPr sz="4800">
                <a:solidFill>
                  <a:schemeClr val="accent1"/>
                </a:solidFill>
              </a:defRPr>
            </a:lvl1pPr>
          </a:lstStyle>
          <a:p>
            <a:pPr lvl="0"/>
            <a:r>
              <a:rPr lang="nl-NL"/>
              <a:t>#</a:t>
            </a:r>
          </a:p>
        </p:txBody>
      </p:sp>
      <p:sp>
        <p:nvSpPr>
          <p:cNvPr id="26" name="Tijdelijke aanduiding voor tekst 2"/>
          <p:cNvSpPr>
            <a:spLocks noGrp="1"/>
          </p:cNvSpPr>
          <p:nvPr>
            <p:ph type="body" sz="quarter" idx="14" hasCustomPrompt="1"/>
          </p:nvPr>
        </p:nvSpPr>
        <p:spPr>
          <a:xfrm>
            <a:off x="6418727" y="5579361"/>
            <a:ext cx="1373005" cy="817563"/>
          </a:xfrm>
        </p:spPr>
        <p:txBody>
          <a:bodyPr bIns="46800" anchor="b" anchorCtr="0">
            <a:normAutofit/>
          </a:bodyPr>
          <a:lstStyle>
            <a:lvl1pPr marL="0" indent="0" algn="r">
              <a:buNone/>
              <a:defRPr sz="4800">
                <a:solidFill>
                  <a:schemeClr val="accent1"/>
                </a:solidFill>
              </a:defRPr>
            </a:lvl1pPr>
          </a:lstStyle>
          <a:p>
            <a:pPr lvl="0"/>
            <a:r>
              <a:rPr lang="nl-NL"/>
              <a:t>#</a:t>
            </a:r>
          </a:p>
        </p:txBody>
      </p:sp>
      <p:pic>
        <p:nvPicPr>
          <p:cNvPr id="21" name="Afbeelding 20">
            <a:extLst>
              <a:ext uri="{FF2B5EF4-FFF2-40B4-BE49-F238E27FC236}">
                <a16:creationId xmlns:a16="http://schemas.microsoft.com/office/drawing/2014/main" id="{071F31B8-D7BF-964A-9976-98530F8600E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pic>
        <p:nvPicPr>
          <p:cNvPr id="2" name="Graphic 1">
            <a:extLst>
              <a:ext uri="{FF2B5EF4-FFF2-40B4-BE49-F238E27FC236}">
                <a16:creationId xmlns:a16="http://schemas.microsoft.com/office/drawing/2014/main" id="{4EC080CC-233B-588F-EFF4-744DA429D6F9}"/>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345147058"/>
      </p:ext>
    </p:extLst>
  </p:cSld>
  <p:clrMapOvr>
    <a:masterClrMapping/>
  </p:clrMapOvr>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67680D81-5BF3-36B3-A6D2-B1D7EAC07E4D}"/>
              </a:ext>
            </a:extLst>
          </p:cNvPr>
          <p:cNvSpPr/>
          <p:nvPr userDrawn="1"/>
        </p:nvSpPr>
        <p:spPr>
          <a:xfrm>
            <a:off x="0" y="6221413"/>
            <a:ext cx="6096000" cy="6365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a:t>v</a:t>
            </a:r>
          </a:p>
        </p:txBody>
      </p:sp>
      <p:sp>
        <p:nvSpPr>
          <p:cNvPr id="2" name="Titel 1"/>
          <p:cNvSpPr>
            <a:spLocks noGrp="1"/>
          </p:cNvSpPr>
          <p:nvPr>
            <p:ph type="title"/>
          </p:nvPr>
        </p:nvSpPr>
        <p:spPr>
          <a:xfrm>
            <a:off x="634999" y="2636837"/>
            <a:ext cx="5003801" cy="1584325"/>
          </a:xfrm>
        </p:spPr>
        <p:txBody>
          <a:bodyPr anchor="b">
            <a:normAutofit/>
          </a:bodyPr>
          <a:lstStyle>
            <a:lvl1pPr algn="r">
              <a:defRPr sz="3600">
                <a:solidFill>
                  <a:schemeClr val="tx1"/>
                </a:solidFill>
              </a:defRPr>
            </a:lvl1pPr>
          </a:lstStyle>
          <a:p>
            <a:r>
              <a:rPr lang="nl-NL"/>
              <a:t>Klik om stijl te bewerken</a:t>
            </a:r>
          </a:p>
        </p:txBody>
      </p:sp>
      <p:sp>
        <p:nvSpPr>
          <p:cNvPr id="3" name="Tijdelijke aanduiding voor tekst 2"/>
          <p:cNvSpPr>
            <a:spLocks noGrp="1"/>
          </p:cNvSpPr>
          <p:nvPr>
            <p:ph type="body" idx="1"/>
          </p:nvPr>
        </p:nvSpPr>
        <p:spPr>
          <a:xfrm>
            <a:off x="634999" y="4221162"/>
            <a:ext cx="5003801" cy="2000251"/>
          </a:xfrm>
        </p:spPr>
        <p:txBody>
          <a:bodyPr tIns="90000" rIns="100800"/>
          <a:lstStyle>
            <a:lvl1pPr marL="0" indent="0" algn="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
Tweede niveau
Derde niveau
Vierde niveau
Vijfde niveau</a:t>
            </a:r>
          </a:p>
        </p:txBody>
      </p:sp>
      <p:sp>
        <p:nvSpPr>
          <p:cNvPr id="9" name="Tijdelijke aanduiding voor tekst 8"/>
          <p:cNvSpPr>
            <a:spLocks noGrp="1"/>
          </p:cNvSpPr>
          <p:nvPr>
            <p:ph type="body" sz="quarter" idx="13" hasCustomPrompt="1"/>
          </p:nvPr>
        </p:nvSpPr>
        <p:spPr>
          <a:xfrm>
            <a:off x="634999" y="1171575"/>
            <a:ext cx="5003801" cy="1463674"/>
          </a:xfrm>
        </p:spPr>
        <p:txBody>
          <a:bodyPr rIns="0" anchor="b" anchorCtr="0">
            <a:normAutofit/>
          </a:bodyPr>
          <a:lstStyle>
            <a:lvl1pPr marL="0" indent="0" algn="r">
              <a:buNone/>
              <a:defRPr sz="9600" b="1" i="0">
                <a:solidFill>
                  <a:schemeClr val="tx1"/>
                </a:solidFill>
              </a:defRPr>
            </a:lvl1pPr>
            <a:lvl2pPr marL="313200" indent="0" algn="r">
              <a:buNone/>
              <a:defRPr/>
            </a:lvl2pPr>
            <a:lvl3pPr marL="630000" indent="0" algn="r">
              <a:buNone/>
              <a:defRPr/>
            </a:lvl3pPr>
            <a:lvl4pPr marL="943200" indent="0" algn="r">
              <a:buNone/>
              <a:defRPr/>
            </a:lvl4pPr>
            <a:lvl5pPr marL="1260000" indent="0" algn="r">
              <a:buNone/>
              <a:defRPr/>
            </a:lvl5pPr>
          </a:lstStyle>
          <a:p>
            <a:pPr lvl="0"/>
            <a:r>
              <a:rPr lang="nl-NL"/>
              <a:t>#</a:t>
            </a:r>
          </a:p>
        </p:txBody>
      </p:sp>
      <p:sp>
        <p:nvSpPr>
          <p:cNvPr id="10" name="Tijdelijke aanduiding voor datum 9"/>
          <p:cNvSpPr>
            <a:spLocks noGrp="1"/>
          </p:cNvSpPr>
          <p:nvPr>
            <p:ph type="dt" sz="half" idx="14"/>
          </p:nvPr>
        </p:nvSpPr>
        <p:spPr>
          <a:xfrm>
            <a:off x="1918800" y="6543488"/>
            <a:ext cx="3600000" cy="264272"/>
          </a:xfrm>
        </p:spPr>
        <p:txBody>
          <a:bodyPr/>
          <a:lstStyle/>
          <a:p>
            <a:endParaRPr lang="nl-NL"/>
          </a:p>
        </p:txBody>
      </p:sp>
      <p:sp>
        <p:nvSpPr>
          <p:cNvPr id="12" name="Tijdelijke aanduiding voor voettekst 11"/>
          <p:cNvSpPr>
            <a:spLocks noGrp="1"/>
          </p:cNvSpPr>
          <p:nvPr>
            <p:ph type="ftr" sz="quarter" idx="15"/>
          </p:nvPr>
        </p:nvSpPr>
        <p:spPr>
          <a:xfrm>
            <a:off x="1918800" y="6221413"/>
            <a:ext cx="3600000" cy="322075"/>
          </a:xfrm>
        </p:spPr>
        <p:txBody>
          <a:bodyPr/>
          <a:lstStyle/>
          <a:p>
            <a:endParaRPr lang="nl-NL"/>
          </a:p>
        </p:txBody>
      </p:sp>
      <p:sp>
        <p:nvSpPr>
          <p:cNvPr id="13" name="Tijdelijke aanduiding voor dianummer 12"/>
          <p:cNvSpPr>
            <a:spLocks noGrp="1"/>
          </p:cNvSpPr>
          <p:nvPr>
            <p:ph type="sldNum" sz="quarter" idx="16"/>
          </p:nvPr>
        </p:nvSpPr>
        <p:spPr/>
        <p:txBody>
          <a:bodyPr/>
          <a:lstStyle/>
          <a:p>
            <a:fld id="{10A0A6AF-03C5-477E-939A-E28F7E7F05EA}" type="slidenum">
              <a:rPr lang="nl-NL" smtClean="0"/>
              <a:pPr/>
              <a:t>‹nr.›</a:t>
            </a:fld>
            <a:endParaRPr lang="nl-NL"/>
          </a:p>
        </p:txBody>
      </p:sp>
      <p:pic>
        <p:nvPicPr>
          <p:cNvPr id="11" name="Afbeelding 10">
            <a:extLst>
              <a:ext uri="{FF2B5EF4-FFF2-40B4-BE49-F238E27FC236}">
                <a16:creationId xmlns:a16="http://schemas.microsoft.com/office/drawing/2014/main" id="{B9E8A857-1024-0042-8254-C3EBB1CC31D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pic>
        <p:nvPicPr>
          <p:cNvPr id="4" name="Graphic 3">
            <a:extLst>
              <a:ext uri="{FF2B5EF4-FFF2-40B4-BE49-F238E27FC236}">
                <a16:creationId xmlns:a16="http://schemas.microsoft.com/office/drawing/2014/main" id="{FFA00483-9937-FBF8-DD7A-F57C421AF49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30874630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stijl te bewerken</a:t>
            </a:r>
          </a:p>
        </p:txBody>
      </p:sp>
      <p:sp>
        <p:nvSpPr>
          <p:cNvPr id="14" name="Tijdelijke aanduiding voor dianummer 13"/>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27954064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Grote tekst A">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05E174C-39A6-7A1C-64BE-D65763B1B097}"/>
              </a:ext>
            </a:extLst>
          </p:cNvPr>
          <p:cNvSpPr/>
          <p:nvPr userDrawn="1"/>
        </p:nvSpPr>
        <p:spPr>
          <a:xfrm>
            <a:off x="0" y="6221413"/>
            <a:ext cx="12192000" cy="63658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a:t>v</a:t>
            </a:r>
          </a:p>
        </p:txBody>
      </p:sp>
      <p:sp>
        <p:nvSpPr>
          <p:cNvPr id="20" name="Titel 1"/>
          <p:cNvSpPr>
            <a:spLocks noGrp="1"/>
          </p:cNvSpPr>
          <p:nvPr>
            <p:ph type="title"/>
          </p:nvPr>
        </p:nvSpPr>
        <p:spPr>
          <a:xfrm>
            <a:off x="635000" y="1052514"/>
            <a:ext cx="10923588" cy="4024800"/>
          </a:xfrm>
        </p:spPr>
        <p:txBody>
          <a:bodyPr anchor="b" anchorCtr="0">
            <a:normAutofit/>
          </a:bodyPr>
          <a:lstStyle>
            <a:lvl1pPr algn="l">
              <a:defRPr sz="8000" b="0">
                <a:solidFill>
                  <a:schemeClr val="bg1"/>
                </a:solidFill>
              </a:defRPr>
            </a:lvl1pPr>
          </a:lstStyle>
          <a:p>
            <a:r>
              <a:rPr lang="nl-NL"/>
              <a:t>Klik om stijl te bewerken</a:t>
            </a:r>
          </a:p>
        </p:txBody>
      </p:sp>
      <p:sp>
        <p:nvSpPr>
          <p:cNvPr id="4" name="Ondertitel 2"/>
          <p:cNvSpPr>
            <a:spLocks noGrp="1"/>
          </p:cNvSpPr>
          <p:nvPr>
            <p:ph type="subTitle" idx="1"/>
          </p:nvPr>
        </p:nvSpPr>
        <p:spPr>
          <a:xfrm>
            <a:off x="635000" y="5077315"/>
            <a:ext cx="5461000" cy="1144098"/>
          </a:xfrm>
        </p:spPr>
        <p:txBody>
          <a:bodyPr lIns="162000" tIns="90000" rIns="9000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11" name="Tijdelijke aanduiding voor dianummer 10"/>
          <p:cNvSpPr>
            <a:spLocks noGrp="1"/>
          </p:cNvSpPr>
          <p:nvPr>
            <p:ph type="sldNum" sz="quarter" idx="12"/>
          </p:nvPr>
        </p:nvSpPr>
        <p:spPr/>
        <p:txBody>
          <a:bodyPr/>
          <a:lstStyle>
            <a:lvl1pPr>
              <a:defRPr>
                <a:solidFill>
                  <a:schemeClr val="tx2"/>
                </a:solidFill>
              </a:defRPr>
            </a:lvl1pPr>
          </a:lstStyle>
          <a:p>
            <a:fld id="{10A0A6AF-03C5-477E-939A-E28F7E7F05EA}" type="slidenum">
              <a:rPr lang="nl-NL" smtClean="0"/>
              <a:pPr/>
              <a:t>‹nr.›</a:t>
            </a:fld>
            <a:endParaRPr lang="nl-NL"/>
          </a:p>
        </p:txBody>
      </p:sp>
      <p:sp>
        <p:nvSpPr>
          <p:cNvPr id="2" name="Tijdelijke aanduiding voor datum 10">
            <a:extLst>
              <a:ext uri="{FF2B5EF4-FFF2-40B4-BE49-F238E27FC236}">
                <a16:creationId xmlns:a16="http://schemas.microsoft.com/office/drawing/2014/main" id="{C0638CF7-411E-1229-DB79-0E1BA8EA1830}"/>
              </a:ext>
            </a:extLst>
          </p:cNvPr>
          <p:cNvSpPr>
            <a:spLocks noGrp="1"/>
          </p:cNvSpPr>
          <p:nvPr>
            <p:ph type="dt" sz="half" idx="10"/>
          </p:nvPr>
        </p:nvSpPr>
        <p:spPr>
          <a:xfrm>
            <a:off x="1918800" y="6543488"/>
            <a:ext cx="3600000" cy="264272"/>
          </a:xfrm>
        </p:spPr>
        <p:txBody>
          <a:bodyPr/>
          <a:lstStyle/>
          <a:p>
            <a:endParaRPr lang="nl-NL"/>
          </a:p>
        </p:txBody>
      </p:sp>
      <p:sp>
        <p:nvSpPr>
          <p:cNvPr id="3" name="Tijdelijke aanduiding voor voettekst 11">
            <a:extLst>
              <a:ext uri="{FF2B5EF4-FFF2-40B4-BE49-F238E27FC236}">
                <a16:creationId xmlns:a16="http://schemas.microsoft.com/office/drawing/2014/main" id="{C25AAF51-213A-01A1-B8D2-2148CD4E6DC7}"/>
              </a:ext>
            </a:extLst>
          </p:cNvPr>
          <p:cNvSpPr>
            <a:spLocks noGrp="1"/>
          </p:cNvSpPr>
          <p:nvPr>
            <p:ph type="ftr" sz="quarter" idx="11"/>
          </p:nvPr>
        </p:nvSpPr>
        <p:spPr>
          <a:xfrm>
            <a:off x="1918800" y="6221413"/>
            <a:ext cx="3600000" cy="322075"/>
          </a:xfrm>
        </p:spPr>
        <p:txBody>
          <a:bodyPr/>
          <a:lstStyle/>
          <a:p>
            <a:endParaRPr lang="nl-NL"/>
          </a:p>
        </p:txBody>
      </p:sp>
      <p:pic>
        <p:nvPicPr>
          <p:cNvPr id="5" name="Graphic 4">
            <a:extLst>
              <a:ext uri="{FF2B5EF4-FFF2-40B4-BE49-F238E27FC236}">
                <a16:creationId xmlns:a16="http://schemas.microsoft.com/office/drawing/2014/main" id="{4057D916-1489-D9F3-BA23-DD692CD2829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36834389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Grote tekst B">
    <p:bg>
      <p:bgRef idx="1001">
        <a:schemeClr val="bg1"/>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b" anchorCtr="0">
            <a:normAutofit/>
          </a:bodyPr>
          <a:lstStyle>
            <a:lvl1pPr algn="l">
              <a:defRPr sz="8000" b="0">
                <a:solidFill>
                  <a:schemeClr val="accent1"/>
                </a:solidFill>
              </a:defRPr>
            </a:lvl1pPr>
          </a:lstStyle>
          <a:p>
            <a:r>
              <a:rPr lang="nl-NL"/>
              <a:t>Klik om stijl te bewerken</a:t>
            </a:r>
          </a:p>
        </p:txBody>
      </p:sp>
      <p:sp>
        <p:nvSpPr>
          <p:cNvPr id="4" name="Ondertitel 2"/>
          <p:cNvSpPr>
            <a:spLocks noGrp="1"/>
          </p:cNvSpPr>
          <p:nvPr>
            <p:ph type="subTitle" idx="1"/>
          </p:nvPr>
        </p:nvSpPr>
        <p:spPr>
          <a:xfrm>
            <a:off x="635000" y="5077314"/>
            <a:ext cx="5461000" cy="1144099"/>
          </a:xfrm>
        </p:spPr>
        <p:txBody>
          <a:bodyPr lIns="16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8" name="Tijdelijke aanduiding voor dianummer 7"/>
          <p:cNvSpPr>
            <a:spLocks noGrp="1"/>
          </p:cNvSpPr>
          <p:nvPr>
            <p:ph type="sldNum" sz="quarter" idx="12"/>
          </p:nvPr>
        </p:nvSpPr>
        <p:spPr/>
        <p:txBody>
          <a:bodyPr/>
          <a:lstStyle/>
          <a:p>
            <a:fld id="{10A0A6AF-03C5-477E-939A-E28F7E7F05EA}" type="slidenum">
              <a:rPr lang="nl-NL" smtClean="0"/>
              <a:pPr/>
              <a:t>‹nr.›</a:t>
            </a:fld>
            <a:endParaRPr lang="nl-NL"/>
          </a:p>
        </p:txBody>
      </p:sp>
      <p:sp>
        <p:nvSpPr>
          <p:cNvPr id="2" name="Tijdelijke aanduiding voor datum 10">
            <a:extLst>
              <a:ext uri="{FF2B5EF4-FFF2-40B4-BE49-F238E27FC236}">
                <a16:creationId xmlns:a16="http://schemas.microsoft.com/office/drawing/2014/main" id="{973578A3-E0FE-8EA7-B0ED-E5BA7008EFFE}"/>
              </a:ext>
            </a:extLst>
          </p:cNvPr>
          <p:cNvSpPr>
            <a:spLocks noGrp="1"/>
          </p:cNvSpPr>
          <p:nvPr>
            <p:ph type="dt" sz="half" idx="10"/>
          </p:nvPr>
        </p:nvSpPr>
        <p:spPr>
          <a:xfrm>
            <a:off x="1918800" y="6543488"/>
            <a:ext cx="3600000" cy="264272"/>
          </a:xfrm>
        </p:spPr>
        <p:txBody>
          <a:bodyPr/>
          <a:lstStyle/>
          <a:p>
            <a:endParaRPr lang="nl-NL"/>
          </a:p>
        </p:txBody>
      </p:sp>
      <p:sp>
        <p:nvSpPr>
          <p:cNvPr id="3" name="Tijdelijke aanduiding voor voettekst 11">
            <a:extLst>
              <a:ext uri="{FF2B5EF4-FFF2-40B4-BE49-F238E27FC236}">
                <a16:creationId xmlns:a16="http://schemas.microsoft.com/office/drawing/2014/main" id="{EA627405-138E-DCF7-7FB8-C0CB2FD72D77}"/>
              </a:ext>
            </a:extLst>
          </p:cNvPr>
          <p:cNvSpPr>
            <a:spLocks noGrp="1"/>
          </p:cNvSpPr>
          <p:nvPr>
            <p:ph type="ftr" sz="quarter" idx="11"/>
          </p:nvPr>
        </p:nvSpPr>
        <p:spPr>
          <a:xfrm>
            <a:off x="1918800" y="6221413"/>
            <a:ext cx="3600000" cy="322075"/>
          </a:xfrm>
        </p:spPr>
        <p:txBody>
          <a:bodyPr/>
          <a:lstStyle/>
          <a:p>
            <a:endParaRPr lang="nl-NL"/>
          </a:p>
        </p:txBody>
      </p:sp>
      <p:pic>
        <p:nvPicPr>
          <p:cNvPr id="5" name="Graphic 4">
            <a:extLst>
              <a:ext uri="{FF2B5EF4-FFF2-40B4-BE49-F238E27FC236}">
                <a16:creationId xmlns:a16="http://schemas.microsoft.com/office/drawing/2014/main" id="{782EFD19-6BF0-273F-EDDC-214C8DC4E64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267403773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kstvlak A">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ctr" anchorCtr="0"/>
          <a:lstStyle>
            <a:lvl1pPr>
              <a:defRPr sz="4000">
                <a:solidFill>
                  <a:schemeClr val="accent1"/>
                </a:solidFill>
              </a:defRPr>
            </a:lvl1pPr>
          </a:lstStyle>
          <a:p>
            <a:r>
              <a:rPr lang="nl-NL"/>
              <a:t>Klik om stijl te bewerken</a:t>
            </a:r>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nl-NL"/>
              <a:t>Tekststijl van het model bewerken
Tweede niveau
Derde niveau
Vierde niveau
Vijfde niveau</a:t>
            </a:r>
          </a:p>
        </p:txBody>
      </p:sp>
      <p:sp>
        <p:nvSpPr>
          <p:cNvPr id="13" name="Tijdelijke aanduiding voor dianummer 12"/>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D97D35B0-A00D-BC4C-B3AF-D9CEF697BD0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
        <p:nvSpPr>
          <p:cNvPr id="2" name="Tijdelijke aanduiding voor datum 10">
            <a:extLst>
              <a:ext uri="{FF2B5EF4-FFF2-40B4-BE49-F238E27FC236}">
                <a16:creationId xmlns:a16="http://schemas.microsoft.com/office/drawing/2014/main" id="{C3D93B85-250B-01B1-E988-5DDCB75201F9}"/>
              </a:ext>
            </a:extLst>
          </p:cNvPr>
          <p:cNvSpPr>
            <a:spLocks noGrp="1"/>
          </p:cNvSpPr>
          <p:nvPr>
            <p:ph type="dt" sz="half" idx="14"/>
          </p:nvPr>
        </p:nvSpPr>
        <p:spPr>
          <a:xfrm>
            <a:off x="1918800" y="6543488"/>
            <a:ext cx="3600000" cy="264272"/>
          </a:xfrm>
        </p:spPr>
        <p:txBody>
          <a:bodyPr/>
          <a:lstStyle/>
          <a:p>
            <a:endParaRPr lang="nl-NL"/>
          </a:p>
        </p:txBody>
      </p:sp>
      <p:sp>
        <p:nvSpPr>
          <p:cNvPr id="4" name="Tijdelijke aanduiding voor voettekst 11">
            <a:extLst>
              <a:ext uri="{FF2B5EF4-FFF2-40B4-BE49-F238E27FC236}">
                <a16:creationId xmlns:a16="http://schemas.microsoft.com/office/drawing/2014/main" id="{1C347DC6-5739-E4DC-C960-6FC722525C50}"/>
              </a:ext>
            </a:extLst>
          </p:cNvPr>
          <p:cNvSpPr>
            <a:spLocks noGrp="1"/>
          </p:cNvSpPr>
          <p:nvPr>
            <p:ph type="ftr" sz="quarter" idx="11"/>
          </p:nvPr>
        </p:nvSpPr>
        <p:spPr>
          <a:xfrm>
            <a:off x="1918800" y="6221413"/>
            <a:ext cx="3600000" cy="322075"/>
          </a:xfrm>
        </p:spPr>
        <p:txBody>
          <a:bodyPr/>
          <a:lstStyle/>
          <a:p>
            <a:endParaRPr lang="nl-NL"/>
          </a:p>
        </p:txBody>
      </p:sp>
      <p:pic>
        <p:nvPicPr>
          <p:cNvPr id="5" name="Graphic 4">
            <a:extLst>
              <a:ext uri="{FF2B5EF4-FFF2-40B4-BE49-F238E27FC236}">
                <a16:creationId xmlns:a16="http://schemas.microsoft.com/office/drawing/2014/main" id="{6062C313-4AD4-C07B-4C5D-60CE0D8C0DD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2615384884"/>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kstvlak B">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ctr" anchorCtr="0"/>
          <a:lstStyle>
            <a:lvl1pPr>
              <a:defRPr sz="4000">
                <a:solidFill>
                  <a:schemeClr val="tx1"/>
                </a:solidFill>
              </a:defRPr>
            </a:lvl1pPr>
          </a:lstStyle>
          <a:p>
            <a:r>
              <a:rPr lang="nl-NL"/>
              <a:t>Klik om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Tekststijl van het model bewerken
Tweede niveau
Derde niveau
Vierde niveau
Vijfde niveau</a:t>
            </a:r>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336D8277-B720-174D-B5B3-C63F2B5A721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
        <p:nvSpPr>
          <p:cNvPr id="8" name="Rectangle 7">
            <a:extLst>
              <a:ext uri="{FF2B5EF4-FFF2-40B4-BE49-F238E27FC236}">
                <a16:creationId xmlns:a16="http://schemas.microsoft.com/office/drawing/2014/main" id="{69C59579-E3A9-C623-30FD-75F2B325CCD9}"/>
              </a:ext>
            </a:extLst>
          </p:cNvPr>
          <p:cNvSpPr/>
          <p:nvPr userDrawn="1"/>
        </p:nvSpPr>
        <p:spPr>
          <a:xfrm>
            <a:off x="0" y="6221413"/>
            <a:ext cx="6096000" cy="6365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a:t>v</a:t>
            </a:r>
          </a:p>
        </p:txBody>
      </p:sp>
      <p:sp>
        <p:nvSpPr>
          <p:cNvPr id="2" name="Tijdelijke aanduiding voor datum 10">
            <a:extLst>
              <a:ext uri="{FF2B5EF4-FFF2-40B4-BE49-F238E27FC236}">
                <a16:creationId xmlns:a16="http://schemas.microsoft.com/office/drawing/2014/main" id="{A3F1FA46-D492-5A40-5855-950EB9FFF705}"/>
              </a:ext>
            </a:extLst>
          </p:cNvPr>
          <p:cNvSpPr>
            <a:spLocks noGrp="1"/>
          </p:cNvSpPr>
          <p:nvPr>
            <p:ph type="dt" sz="half" idx="14"/>
          </p:nvPr>
        </p:nvSpPr>
        <p:spPr>
          <a:xfrm>
            <a:off x="1918800" y="6543488"/>
            <a:ext cx="3600000" cy="264272"/>
          </a:xfrm>
        </p:spPr>
        <p:txBody>
          <a:bodyPr/>
          <a:lstStyle/>
          <a:p>
            <a:endParaRPr lang="nl-NL"/>
          </a:p>
        </p:txBody>
      </p:sp>
      <p:sp>
        <p:nvSpPr>
          <p:cNvPr id="3" name="Tijdelijke aanduiding voor voettekst 11">
            <a:extLst>
              <a:ext uri="{FF2B5EF4-FFF2-40B4-BE49-F238E27FC236}">
                <a16:creationId xmlns:a16="http://schemas.microsoft.com/office/drawing/2014/main" id="{CF2C8A32-E49C-EC08-C38F-28D31FA40598}"/>
              </a:ext>
            </a:extLst>
          </p:cNvPr>
          <p:cNvSpPr>
            <a:spLocks noGrp="1"/>
          </p:cNvSpPr>
          <p:nvPr>
            <p:ph type="ftr" sz="quarter" idx="11"/>
          </p:nvPr>
        </p:nvSpPr>
        <p:spPr>
          <a:xfrm>
            <a:off x="1918800" y="6221413"/>
            <a:ext cx="3600000" cy="322075"/>
          </a:xfrm>
        </p:spPr>
        <p:txBody>
          <a:bodyPr/>
          <a:lstStyle/>
          <a:p>
            <a:endParaRPr lang="nl-NL"/>
          </a:p>
        </p:txBody>
      </p:sp>
      <p:pic>
        <p:nvPicPr>
          <p:cNvPr id="5" name="Graphic 4">
            <a:extLst>
              <a:ext uri="{FF2B5EF4-FFF2-40B4-BE49-F238E27FC236}">
                <a16:creationId xmlns:a16="http://schemas.microsoft.com/office/drawing/2014/main" id="{FC38B7BC-6A71-D346-25A5-95B89DBE0562}"/>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3892835438"/>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Afbeelding verticaal wit">
    <p:spTree>
      <p:nvGrpSpPr>
        <p:cNvPr id="1" name=""/>
        <p:cNvGrpSpPr/>
        <p:nvPr/>
      </p:nvGrpSpPr>
      <p:grpSpPr>
        <a:xfrm>
          <a:off x="0" y="0"/>
          <a:ext cx="0" cy="0"/>
          <a:chOff x="0" y="0"/>
          <a:chExt cx="0" cy="0"/>
        </a:xfrm>
      </p:grpSpPr>
      <p:sp>
        <p:nvSpPr>
          <p:cNvPr id="8" name="Tijdelijke aanduiding voor afbeelding 16">
            <a:extLst>
              <a:ext uri="{FF2B5EF4-FFF2-40B4-BE49-F238E27FC236}">
                <a16:creationId xmlns:a16="http://schemas.microsoft.com/office/drawing/2014/main" id="{BBCE35AD-A624-6445-84E4-C0AC03B155AD}"/>
              </a:ext>
            </a:extLst>
          </p:cNvPr>
          <p:cNvSpPr>
            <a:spLocks noGrp="1"/>
          </p:cNvSpPr>
          <p:nvPr>
            <p:ph type="pic" sz="quarter" idx="24" hasCustomPrompt="1"/>
          </p:nvPr>
        </p:nvSpPr>
        <p:spPr>
          <a:xfrm>
            <a:off x="6096000" y="-2381"/>
            <a:ext cx="6096000" cy="6860381"/>
          </a:xfrm>
          <a:custGeom>
            <a:avLst/>
            <a:gdLst>
              <a:gd name="connsiteX0" fmla="*/ 235800 w 6096000"/>
              <a:gd name="connsiteY0" fmla="*/ 0 h 6860381"/>
              <a:gd name="connsiteX1" fmla="*/ 6096000 w 6096000"/>
              <a:gd name="connsiteY1" fmla="*/ 0 h 6860381"/>
              <a:gd name="connsiteX2" fmla="*/ 6096000 w 6096000"/>
              <a:gd name="connsiteY2" fmla="*/ 6860381 h 6860381"/>
              <a:gd name="connsiteX3" fmla="*/ 0 w 6096000"/>
              <a:gd name="connsiteY3" fmla="*/ 6860381 h 6860381"/>
              <a:gd name="connsiteX4" fmla="*/ 0 w 6096000"/>
              <a:gd name="connsiteY4" fmla="*/ 711581 h 6860381"/>
              <a:gd name="connsiteX5" fmla="*/ 235800 w 6096000"/>
              <a:gd name="connsiteY5" fmla="*/ 711581 h 6860381"/>
              <a:gd name="connsiteX6" fmla="*/ 235800 w 6096000"/>
              <a:gd name="connsiteY6" fmla="*/ 2381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60381">
                <a:moveTo>
                  <a:pt x="235800" y="0"/>
                </a:moveTo>
                <a:lnTo>
                  <a:pt x="6096000" y="0"/>
                </a:lnTo>
                <a:lnTo>
                  <a:pt x="6096000" y="6860381"/>
                </a:lnTo>
                <a:lnTo>
                  <a:pt x="0" y="6860381"/>
                </a:lnTo>
                <a:lnTo>
                  <a:pt x="0" y="711581"/>
                </a:lnTo>
                <a:lnTo>
                  <a:pt x="235800" y="711581"/>
                </a:lnTo>
                <a:lnTo>
                  <a:pt x="235800" y="2381"/>
                </a:lnTo>
                <a:close/>
              </a:path>
            </a:pathLst>
          </a:custGeom>
          <a:noFill/>
        </p:spPr>
        <p:txBody>
          <a:bodyPr wrap="square" anchor="ctr" anchorCtr="0">
            <a:noAutofit/>
          </a:bodyPr>
          <a:lstStyle>
            <a:lvl1pPr marL="0" indent="0">
              <a:buNone/>
              <a:defRPr i="1"/>
            </a:lvl1pPr>
            <a:lvl2pPr marL="313200" indent="0">
              <a:buNone/>
              <a:defRPr sz="2400" i="1"/>
            </a:lvl2pPr>
          </a:lstStyle>
          <a:p>
            <a:pPr lvl="1"/>
            <a:r>
              <a:rPr lang="nl-NL"/>
              <a:t>Klik op het pictogram als u een afbeelding wilt toevoegen</a:t>
            </a:r>
          </a:p>
        </p:txBody>
      </p:sp>
      <p:sp>
        <p:nvSpPr>
          <p:cNvPr id="11" name="Tijdelijke aanduiding voor tekst 10"/>
          <p:cNvSpPr>
            <a:spLocks noGrp="1"/>
          </p:cNvSpPr>
          <p:nvPr>
            <p:ph type="body" sz="quarter" idx="16"/>
          </p:nvPr>
        </p:nvSpPr>
        <p:spPr>
          <a:xfrm>
            <a:off x="635000" y="2289600"/>
            <a:ext cx="5003800" cy="3931813"/>
          </a:xfrm>
        </p:spPr>
        <p:txBody>
          <a:bodyPr/>
          <a:lstStyle/>
          <a:p>
            <a:pPr lvl="0"/>
            <a:r>
              <a:rPr lang="nl-NL"/>
              <a:t>Tekststijl van het model bewerken
Tweede niveau
Derde niveau
Vierde niveau
Vijfde niveau</a:t>
            </a:r>
          </a:p>
        </p:txBody>
      </p:sp>
      <p:sp>
        <p:nvSpPr>
          <p:cNvPr id="2" name="Titel 1"/>
          <p:cNvSpPr>
            <a:spLocks noGrp="1"/>
          </p:cNvSpPr>
          <p:nvPr>
            <p:ph type="title"/>
          </p:nvPr>
        </p:nvSpPr>
        <p:spPr>
          <a:xfrm>
            <a:off x="635000" y="1051200"/>
            <a:ext cx="5003800" cy="948047"/>
          </a:xfrm>
        </p:spPr>
        <p:txBody>
          <a:bodyPr/>
          <a:lstStyle/>
          <a:p>
            <a:r>
              <a:rPr lang="nl-NL"/>
              <a:t>Klik om stijl te bewerken</a:t>
            </a:r>
          </a:p>
        </p:txBody>
      </p:sp>
      <p:sp>
        <p:nvSpPr>
          <p:cNvPr id="3" name="Tijdelijke aanduiding voor datum 10">
            <a:extLst>
              <a:ext uri="{FF2B5EF4-FFF2-40B4-BE49-F238E27FC236}">
                <a16:creationId xmlns:a16="http://schemas.microsoft.com/office/drawing/2014/main" id="{156DB520-1B9D-1E76-7898-6B8A1CE71B01}"/>
              </a:ext>
            </a:extLst>
          </p:cNvPr>
          <p:cNvSpPr>
            <a:spLocks noGrp="1"/>
          </p:cNvSpPr>
          <p:nvPr>
            <p:ph type="dt" sz="half" idx="10"/>
          </p:nvPr>
        </p:nvSpPr>
        <p:spPr>
          <a:xfrm>
            <a:off x="1918800" y="6543488"/>
            <a:ext cx="3600000" cy="264272"/>
          </a:xfrm>
        </p:spPr>
        <p:txBody>
          <a:bodyPr/>
          <a:lstStyle/>
          <a:p>
            <a:endParaRPr lang="nl-NL"/>
          </a:p>
        </p:txBody>
      </p:sp>
      <p:sp>
        <p:nvSpPr>
          <p:cNvPr id="4" name="Tijdelijke aanduiding voor voettekst 11">
            <a:extLst>
              <a:ext uri="{FF2B5EF4-FFF2-40B4-BE49-F238E27FC236}">
                <a16:creationId xmlns:a16="http://schemas.microsoft.com/office/drawing/2014/main" id="{29EBF68D-8C00-3235-DC8B-A49F0CB56F70}"/>
              </a:ext>
            </a:extLst>
          </p:cNvPr>
          <p:cNvSpPr>
            <a:spLocks noGrp="1"/>
          </p:cNvSpPr>
          <p:nvPr>
            <p:ph type="ftr" sz="quarter" idx="11"/>
          </p:nvPr>
        </p:nvSpPr>
        <p:spPr>
          <a:xfrm>
            <a:off x="1918800" y="6221413"/>
            <a:ext cx="3600000" cy="322075"/>
          </a:xfrm>
        </p:spPr>
        <p:txBody>
          <a:bodyPr/>
          <a:lstStyle/>
          <a:p>
            <a:endParaRPr lang="nl-NL"/>
          </a:p>
        </p:txBody>
      </p:sp>
      <p:pic>
        <p:nvPicPr>
          <p:cNvPr id="5" name="Graphic 4">
            <a:extLst>
              <a:ext uri="{FF2B5EF4-FFF2-40B4-BE49-F238E27FC236}">
                <a16:creationId xmlns:a16="http://schemas.microsoft.com/office/drawing/2014/main" id="{4971A773-3682-FB33-56B8-AB7B679105A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2231740050"/>
      </p:ext>
    </p:extLst>
  </p:cSld>
  <p:clrMapOvr>
    <a:masterClrMapping/>
  </p:clrMapOvr>
  <p:extLst>
    <p:ext uri="{DCECCB84-F9BA-43D5-87BE-67443E8EF086}">
      <p15:sldGuideLst xmlns:p15="http://schemas.microsoft.com/office/powerpoint/2012/main">
        <p15:guide id="1" pos="3977">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kst horizontaal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ctr" anchorCtr="0">
            <a:normAutofit/>
          </a:bodyPr>
          <a:lstStyle>
            <a:lvl1pPr>
              <a:defRPr sz="4800">
                <a:solidFill>
                  <a:schemeClr val="tx1"/>
                </a:solidFill>
              </a:defRPr>
            </a:lvl1pPr>
          </a:lstStyle>
          <a:p>
            <a:r>
              <a:rPr lang="nl-NL"/>
              <a:t>Klik om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p>
            <a:pPr lvl="0"/>
            <a:r>
              <a:rPr lang="nl-NL"/>
              <a:t>Tekststijl van het model bewerken
Tweede niveau
Derde niveau
Vierde niveau
Vijfde niveau</a:t>
            </a:r>
          </a:p>
        </p:txBody>
      </p:sp>
      <p:sp>
        <p:nvSpPr>
          <p:cNvPr id="11" name="Tijdelijke aanduiding voor dianummer 10"/>
          <p:cNvSpPr>
            <a:spLocks noGrp="1"/>
          </p:cNvSpPr>
          <p:nvPr>
            <p:ph type="sldNum" sz="quarter" idx="16"/>
          </p:nvPr>
        </p:nvSpPr>
        <p:spPr/>
        <p:txBody>
          <a:bodyPr/>
          <a:lstStyle/>
          <a:p>
            <a:fld id="{10A0A6AF-03C5-477E-939A-E28F7E7F05EA}" type="slidenum">
              <a:rPr lang="nl-NL" smtClean="0"/>
              <a:pPr/>
              <a:t>‹nr.›</a:t>
            </a:fld>
            <a:endParaRPr lang="nl-NL"/>
          </a:p>
        </p:txBody>
      </p:sp>
      <p:pic>
        <p:nvPicPr>
          <p:cNvPr id="12" name="Afbeelding 11">
            <a:extLst>
              <a:ext uri="{FF2B5EF4-FFF2-40B4-BE49-F238E27FC236}">
                <a16:creationId xmlns:a16="http://schemas.microsoft.com/office/drawing/2014/main" id="{BA4466F7-66FF-7440-943F-4BA1E995B0E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
        <p:nvSpPr>
          <p:cNvPr id="3" name="Tijdelijke aanduiding voor datum 10">
            <a:extLst>
              <a:ext uri="{FF2B5EF4-FFF2-40B4-BE49-F238E27FC236}">
                <a16:creationId xmlns:a16="http://schemas.microsoft.com/office/drawing/2014/main" id="{B4D302F3-51B3-4BFA-019A-2E48587084A4}"/>
              </a:ext>
            </a:extLst>
          </p:cNvPr>
          <p:cNvSpPr>
            <a:spLocks noGrp="1"/>
          </p:cNvSpPr>
          <p:nvPr>
            <p:ph type="dt" sz="half" idx="10"/>
          </p:nvPr>
        </p:nvSpPr>
        <p:spPr>
          <a:xfrm>
            <a:off x="1918800" y="6543488"/>
            <a:ext cx="3600000" cy="264272"/>
          </a:xfrm>
        </p:spPr>
        <p:txBody>
          <a:bodyPr/>
          <a:lstStyle/>
          <a:p>
            <a:endParaRPr lang="nl-NL"/>
          </a:p>
        </p:txBody>
      </p:sp>
      <p:sp>
        <p:nvSpPr>
          <p:cNvPr id="4" name="Tijdelijke aanduiding voor voettekst 11">
            <a:extLst>
              <a:ext uri="{FF2B5EF4-FFF2-40B4-BE49-F238E27FC236}">
                <a16:creationId xmlns:a16="http://schemas.microsoft.com/office/drawing/2014/main" id="{D9BFF1C7-1D15-2A09-E820-4B20C25CAA00}"/>
              </a:ext>
            </a:extLst>
          </p:cNvPr>
          <p:cNvSpPr>
            <a:spLocks noGrp="1"/>
          </p:cNvSpPr>
          <p:nvPr>
            <p:ph type="ftr" sz="quarter" idx="11"/>
          </p:nvPr>
        </p:nvSpPr>
        <p:spPr>
          <a:xfrm>
            <a:off x="1918800" y="6221413"/>
            <a:ext cx="3600000" cy="322075"/>
          </a:xfrm>
        </p:spPr>
        <p:txBody>
          <a:bodyPr/>
          <a:lstStyle/>
          <a:p>
            <a:endParaRPr lang="nl-NL"/>
          </a:p>
        </p:txBody>
      </p:sp>
      <p:pic>
        <p:nvPicPr>
          <p:cNvPr id="5" name="Graphic 4">
            <a:extLst>
              <a:ext uri="{FF2B5EF4-FFF2-40B4-BE49-F238E27FC236}">
                <a16:creationId xmlns:a16="http://schemas.microsoft.com/office/drawing/2014/main" id="{CC8C7115-6A8B-315D-63C6-270B58DCE6E8}"/>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204343266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kst horizontaal B">
    <p:spTree>
      <p:nvGrpSpPr>
        <p:cNvPr id="1" name=""/>
        <p:cNvGrpSpPr/>
        <p:nvPr/>
      </p:nvGrpSpPr>
      <p:grpSpPr>
        <a:xfrm>
          <a:off x="0" y="0"/>
          <a:ext cx="0" cy="0"/>
          <a:chOff x="0" y="0"/>
          <a:chExt cx="0" cy="0"/>
        </a:xfrm>
      </p:grpSpPr>
      <p:sp>
        <p:nvSpPr>
          <p:cNvPr id="6" name="Rechthoek 5"/>
          <p:cNvSpPr/>
          <p:nvPr userDrawn="1"/>
        </p:nvSpPr>
        <p:spPr>
          <a:xfrm>
            <a:off x="0" y="3430587"/>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tangle 6">
            <a:extLst>
              <a:ext uri="{FF2B5EF4-FFF2-40B4-BE49-F238E27FC236}">
                <a16:creationId xmlns:a16="http://schemas.microsoft.com/office/drawing/2014/main" id="{18534F22-A82F-A390-4991-8ACE4C3CE34C}"/>
              </a:ext>
            </a:extLst>
          </p:cNvPr>
          <p:cNvSpPr/>
          <p:nvPr userDrawn="1"/>
        </p:nvSpPr>
        <p:spPr>
          <a:xfrm>
            <a:off x="0" y="6221413"/>
            <a:ext cx="12192000" cy="6365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a:t>v</a:t>
            </a:r>
          </a:p>
        </p:txBody>
      </p:sp>
      <p:sp>
        <p:nvSpPr>
          <p:cNvPr id="2" name="Titel 1"/>
          <p:cNvSpPr>
            <a:spLocks noGrp="1"/>
          </p:cNvSpPr>
          <p:nvPr>
            <p:ph type="title"/>
          </p:nvPr>
        </p:nvSpPr>
        <p:spPr>
          <a:xfrm>
            <a:off x="635000" y="1052513"/>
            <a:ext cx="10923588" cy="2374900"/>
          </a:xfrm>
        </p:spPr>
        <p:txBody>
          <a:bodyPr anchor="ctr" anchorCtr="0">
            <a:normAutofit/>
          </a:bodyPr>
          <a:lstStyle>
            <a:lvl1pPr>
              <a:defRPr sz="4800">
                <a:solidFill>
                  <a:schemeClr val="accent1"/>
                </a:solidFill>
              </a:defRPr>
            </a:lvl1pPr>
          </a:lstStyle>
          <a:p>
            <a:r>
              <a:rPr lang="nl-NL"/>
              <a:t>Klik om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nl-NL"/>
              <a:t>Tekststijl van het model bewerken
Tweede niveau
Derde niveau
Vierde niveau
Vijfde niveau</a:t>
            </a:r>
          </a:p>
        </p:txBody>
      </p:sp>
      <p:sp>
        <p:nvSpPr>
          <p:cNvPr id="11" name="Tijdelijke aanduiding voor dianummer 10"/>
          <p:cNvSpPr>
            <a:spLocks noGrp="1"/>
          </p:cNvSpPr>
          <p:nvPr>
            <p:ph type="sldNum" sz="quarter" idx="16"/>
          </p:nvPr>
        </p:nvSpPr>
        <p:spPr/>
        <p:txBody>
          <a:bodyPr/>
          <a:lstStyle/>
          <a:p>
            <a:fld id="{10A0A6AF-03C5-477E-939A-E28F7E7F05EA}" type="slidenum">
              <a:rPr lang="nl-NL" smtClean="0"/>
              <a:pPr/>
              <a:t>‹nr.›</a:t>
            </a:fld>
            <a:endParaRPr lang="nl-NL"/>
          </a:p>
        </p:txBody>
      </p:sp>
      <p:sp>
        <p:nvSpPr>
          <p:cNvPr id="3" name="Tijdelijke aanduiding voor datum 10">
            <a:extLst>
              <a:ext uri="{FF2B5EF4-FFF2-40B4-BE49-F238E27FC236}">
                <a16:creationId xmlns:a16="http://schemas.microsoft.com/office/drawing/2014/main" id="{6656938F-D00A-8F90-4BAE-AC60B4A5FC6D}"/>
              </a:ext>
            </a:extLst>
          </p:cNvPr>
          <p:cNvSpPr>
            <a:spLocks noGrp="1"/>
          </p:cNvSpPr>
          <p:nvPr>
            <p:ph type="dt" sz="half" idx="10"/>
          </p:nvPr>
        </p:nvSpPr>
        <p:spPr>
          <a:xfrm>
            <a:off x="1918800" y="6543488"/>
            <a:ext cx="3600000" cy="264272"/>
          </a:xfrm>
        </p:spPr>
        <p:txBody>
          <a:bodyPr/>
          <a:lstStyle/>
          <a:p>
            <a:endParaRPr lang="nl-NL"/>
          </a:p>
        </p:txBody>
      </p:sp>
      <p:sp>
        <p:nvSpPr>
          <p:cNvPr id="4" name="Tijdelijke aanduiding voor voettekst 11">
            <a:extLst>
              <a:ext uri="{FF2B5EF4-FFF2-40B4-BE49-F238E27FC236}">
                <a16:creationId xmlns:a16="http://schemas.microsoft.com/office/drawing/2014/main" id="{CCDFEB9E-E3C3-8553-7E2C-E8CCADBFC34F}"/>
              </a:ext>
            </a:extLst>
          </p:cNvPr>
          <p:cNvSpPr>
            <a:spLocks noGrp="1"/>
          </p:cNvSpPr>
          <p:nvPr>
            <p:ph type="ftr" sz="quarter" idx="11"/>
          </p:nvPr>
        </p:nvSpPr>
        <p:spPr>
          <a:xfrm>
            <a:off x="1918800" y="6221413"/>
            <a:ext cx="3600000" cy="322075"/>
          </a:xfrm>
        </p:spPr>
        <p:txBody>
          <a:bodyPr/>
          <a:lstStyle/>
          <a:p>
            <a:endParaRPr lang="nl-NL"/>
          </a:p>
        </p:txBody>
      </p:sp>
      <p:pic>
        <p:nvPicPr>
          <p:cNvPr id="5" name="Graphic 4">
            <a:extLst>
              <a:ext uri="{FF2B5EF4-FFF2-40B4-BE49-F238E27FC236}">
                <a16:creationId xmlns:a16="http://schemas.microsoft.com/office/drawing/2014/main" id="{07D50753-3218-747E-932D-A009D6C04F2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67866440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abel/grafiek verticaal">
    <p:spTree>
      <p:nvGrpSpPr>
        <p:cNvPr id="1" name=""/>
        <p:cNvGrpSpPr/>
        <p:nvPr/>
      </p:nvGrpSpPr>
      <p:grpSpPr>
        <a:xfrm>
          <a:off x="0" y="0"/>
          <a:ext cx="0" cy="0"/>
          <a:chOff x="0" y="0"/>
          <a:chExt cx="0" cy="0"/>
        </a:xfrm>
      </p:grpSpPr>
      <p:sp>
        <p:nvSpPr>
          <p:cNvPr id="7" name="Rechthoek 6"/>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4"/>
          </p:nvPr>
        </p:nvSpPr>
        <p:spPr>
          <a:xfrm>
            <a:off x="6550024" y="2289599"/>
            <a:ext cx="5004000" cy="3931813"/>
          </a:xfrm>
        </p:spPr>
        <p:txBody>
          <a:bodyPr anchor="t" anchorCtr="0"/>
          <a:lstStyle>
            <a:lvl1pPr>
              <a:buClr>
                <a:schemeClr val="accent1"/>
              </a:buClr>
              <a:defRPr>
                <a:solidFill>
                  <a:schemeClr val="tx1"/>
                </a:solidFill>
              </a:defRPr>
            </a:lvl1pPr>
            <a:lvl2pPr>
              <a:buClr>
                <a:schemeClr val="accent1"/>
              </a:buClr>
              <a:defRPr>
                <a:solidFill>
                  <a:schemeClr val="tx1"/>
                </a:solidFill>
              </a:defRPr>
            </a:lvl2pPr>
            <a:lvl3pPr>
              <a:buClr>
                <a:schemeClr val="accent1"/>
              </a:buClr>
              <a:defRPr>
                <a:solidFill>
                  <a:schemeClr val="tx1"/>
                </a:solidFill>
              </a:defRPr>
            </a:lvl3pPr>
            <a:lvl4pPr>
              <a:buClr>
                <a:schemeClr val="accent1"/>
              </a:buClr>
              <a:defRPr>
                <a:solidFill>
                  <a:schemeClr val="tx1"/>
                </a:solidFill>
              </a:defRPr>
            </a:lvl4pPr>
            <a:lvl5pPr>
              <a:buClr>
                <a:schemeClr val="accent1"/>
              </a:buClr>
              <a:defRPr>
                <a:solidFill>
                  <a:schemeClr val="tx1"/>
                </a:solidFill>
              </a:defRPr>
            </a:lvl5pPr>
          </a:lstStyle>
          <a:p>
            <a:pPr lvl="0"/>
            <a:r>
              <a:rPr lang="nl-NL"/>
              <a:t>Tekststijl van het model bewerken
Tweede niveau
Derde niveau
Vierde niveau
Vijfde niveau</a:t>
            </a:r>
          </a:p>
        </p:txBody>
      </p:sp>
      <p:sp>
        <p:nvSpPr>
          <p:cNvPr id="2" name="Titel 1"/>
          <p:cNvSpPr>
            <a:spLocks noGrp="1"/>
          </p:cNvSpPr>
          <p:nvPr>
            <p:ph type="title"/>
          </p:nvPr>
        </p:nvSpPr>
        <p:spPr>
          <a:xfrm>
            <a:off x="6550024" y="1051200"/>
            <a:ext cx="5004000" cy="948047"/>
          </a:xfrm>
        </p:spPr>
        <p:txBody>
          <a:bodyPr/>
          <a:lstStyle>
            <a:lvl1pPr>
              <a:defRPr>
                <a:solidFill>
                  <a:schemeClr val="tx1"/>
                </a:solidFill>
              </a:defRPr>
            </a:lvl1pPr>
          </a:lstStyle>
          <a:p>
            <a:r>
              <a:rPr lang="nl-NL"/>
              <a:t>Klik om stijl te bewerken</a:t>
            </a:r>
          </a:p>
        </p:txBody>
      </p:sp>
      <p:sp>
        <p:nvSpPr>
          <p:cNvPr id="9" name="Tijdelijke aanduiding voor inhoud 8"/>
          <p:cNvSpPr>
            <a:spLocks noGrp="1"/>
          </p:cNvSpPr>
          <p:nvPr>
            <p:ph sz="quarter" idx="19"/>
          </p:nvPr>
        </p:nvSpPr>
        <p:spPr>
          <a:xfrm>
            <a:off x="635000" y="1066799"/>
            <a:ext cx="5003800" cy="5154613"/>
          </a:xfrm>
        </p:spPr>
        <p:txBody>
          <a:bodyPr/>
          <a:lstStyle/>
          <a:p>
            <a:pPr lvl="0"/>
            <a:r>
              <a:rPr lang="nl-NL"/>
              <a:t>Tekststijl van het model bewerken
Tweede niveau
Derde niveau
Vierde niveau
Vijfde niveau</a:t>
            </a:r>
          </a:p>
        </p:txBody>
      </p:sp>
      <p:sp>
        <p:nvSpPr>
          <p:cNvPr id="16" name="Tijdelijke aanduiding voor dianummer 15"/>
          <p:cNvSpPr>
            <a:spLocks noGrp="1"/>
          </p:cNvSpPr>
          <p:nvPr>
            <p:ph type="sldNum" sz="quarter" idx="22"/>
          </p:nvPr>
        </p:nvSpPr>
        <p:spPr/>
        <p:txBody>
          <a:bodyPr/>
          <a:lstStyle/>
          <a:p>
            <a:fld id="{10A0A6AF-03C5-477E-939A-E28F7E7F05EA}" type="slidenum">
              <a:rPr lang="nl-NL" smtClean="0"/>
              <a:pPr/>
              <a:t>‹nr.›</a:t>
            </a:fld>
            <a:endParaRPr lang="nl-NL"/>
          </a:p>
        </p:txBody>
      </p:sp>
      <p:pic>
        <p:nvPicPr>
          <p:cNvPr id="11" name="Afbeelding 10">
            <a:extLst>
              <a:ext uri="{FF2B5EF4-FFF2-40B4-BE49-F238E27FC236}">
                <a16:creationId xmlns:a16="http://schemas.microsoft.com/office/drawing/2014/main" id="{D1BACB65-F63F-454C-9757-F8266C1F3E6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
        <p:nvSpPr>
          <p:cNvPr id="3" name="Tijdelijke aanduiding voor datum 10">
            <a:extLst>
              <a:ext uri="{FF2B5EF4-FFF2-40B4-BE49-F238E27FC236}">
                <a16:creationId xmlns:a16="http://schemas.microsoft.com/office/drawing/2014/main" id="{063570C4-9093-F00A-DF39-229282A09206}"/>
              </a:ext>
            </a:extLst>
          </p:cNvPr>
          <p:cNvSpPr>
            <a:spLocks noGrp="1"/>
          </p:cNvSpPr>
          <p:nvPr>
            <p:ph type="dt" sz="half" idx="10"/>
          </p:nvPr>
        </p:nvSpPr>
        <p:spPr>
          <a:xfrm>
            <a:off x="1918800" y="6543488"/>
            <a:ext cx="3600000" cy="264272"/>
          </a:xfrm>
        </p:spPr>
        <p:txBody>
          <a:bodyPr/>
          <a:lstStyle/>
          <a:p>
            <a:endParaRPr lang="nl-NL"/>
          </a:p>
        </p:txBody>
      </p:sp>
      <p:sp>
        <p:nvSpPr>
          <p:cNvPr id="4" name="Tijdelijke aanduiding voor voettekst 11">
            <a:extLst>
              <a:ext uri="{FF2B5EF4-FFF2-40B4-BE49-F238E27FC236}">
                <a16:creationId xmlns:a16="http://schemas.microsoft.com/office/drawing/2014/main" id="{3775E43B-C493-584E-BD00-F7AA04581C46}"/>
              </a:ext>
            </a:extLst>
          </p:cNvPr>
          <p:cNvSpPr>
            <a:spLocks noGrp="1"/>
          </p:cNvSpPr>
          <p:nvPr>
            <p:ph type="ftr" sz="quarter" idx="11"/>
          </p:nvPr>
        </p:nvSpPr>
        <p:spPr>
          <a:xfrm>
            <a:off x="1918800" y="6221413"/>
            <a:ext cx="3600000" cy="322075"/>
          </a:xfrm>
        </p:spPr>
        <p:txBody>
          <a:bodyPr/>
          <a:lstStyle/>
          <a:p>
            <a:endParaRPr lang="nl-NL"/>
          </a:p>
        </p:txBody>
      </p:sp>
      <p:pic>
        <p:nvPicPr>
          <p:cNvPr id="5" name="Graphic 4">
            <a:extLst>
              <a:ext uri="{FF2B5EF4-FFF2-40B4-BE49-F238E27FC236}">
                <a16:creationId xmlns:a16="http://schemas.microsoft.com/office/drawing/2014/main" id="{7EE701B8-B598-7B7E-2190-6FFADEF7FDCA}"/>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2488013798"/>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Afbeelding horizontaal wit titel">
    <p:bg>
      <p:bgRef idx="1001">
        <a:schemeClr val="bg1"/>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hasCustomPrompt="1"/>
          </p:nvPr>
        </p:nvSpPr>
        <p:spPr>
          <a:xfrm>
            <a:off x="0" y="3427413"/>
            <a:ext cx="12192000" cy="3430587"/>
          </a:xfrm>
          <a:prstGeom prst="rect">
            <a:avLst/>
          </a:prstGeom>
          <a:noFill/>
        </p:spPr>
        <p:txBody>
          <a:bodyPr wrap="square" lIns="612000" anchor="ctr">
            <a:noAutofit/>
          </a:bodyPr>
          <a:lstStyle>
            <a:lvl1pPr marL="0" indent="0" algn="ctr">
              <a:buNone/>
              <a:defRPr i="1"/>
            </a:lvl1pPr>
          </a:lstStyle>
          <a:p>
            <a:r>
              <a:rPr lang="nl-NL"/>
              <a:t>Klik op het pictogram als u een afbeelding wilt toevoegen</a:t>
            </a:r>
          </a:p>
        </p:txBody>
      </p:sp>
      <p:sp>
        <p:nvSpPr>
          <p:cNvPr id="9" name="Titel 8"/>
          <p:cNvSpPr>
            <a:spLocks noGrp="1"/>
          </p:cNvSpPr>
          <p:nvPr>
            <p:ph type="title"/>
          </p:nvPr>
        </p:nvSpPr>
        <p:spPr>
          <a:xfrm>
            <a:off x="634206" y="1051200"/>
            <a:ext cx="10924382" cy="946800"/>
          </a:xfrm>
        </p:spPr>
        <p:txBody>
          <a:bodyPr/>
          <a:lstStyle/>
          <a:p>
            <a:r>
              <a:rPr lang="nl-NL"/>
              <a:t>Klik om stijl te bewerken</a:t>
            </a:r>
          </a:p>
        </p:txBody>
      </p:sp>
      <p:pic>
        <p:nvPicPr>
          <p:cNvPr id="4" name="Graphic 3">
            <a:extLst>
              <a:ext uri="{FF2B5EF4-FFF2-40B4-BE49-F238E27FC236}">
                <a16:creationId xmlns:a16="http://schemas.microsoft.com/office/drawing/2014/main" id="{F2D0A876-F58D-7012-A8C2-99801317DFCC}"/>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420609835"/>
      </p:ext>
    </p:extLst>
  </p:cSld>
  <p:clrMapOvr>
    <a:overrideClrMapping bg1="lt1" tx1="dk1" bg2="lt2" tx2="dk2" accent1="accent1" accent2="accent2" accent3="accent3" accent4="accent4" accent5="accent5" accent6="accent6" hlink="hlink" folHlink="folHlink"/>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Afbeelding hor. wit zonder titel">
    <p:spTree>
      <p:nvGrpSpPr>
        <p:cNvPr id="1" name=""/>
        <p:cNvGrpSpPr/>
        <p:nvPr/>
      </p:nvGrpSpPr>
      <p:grpSpPr>
        <a:xfrm>
          <a:off x="0" y="0"/>
          <a:ext cx="0" cy="0"/>
          <a:chOff x="0" y="0"/>
          <a:chExt cx="0" cy="0"/>
        </a:xfrm>
      </p:grpSpPr>
      <p:sp>
        <p:nvSpPr>
          <p:cNvPr id="12" name="Tijdelijke aanduiding voor afbeelding 11"/>
          <p:cNvSpPr>
            <a:spLocks noGrp="1"/>
          </p:cNvSpPr>
          <p:nvPr>
            <p:ph type="pic" sz="quarter" idx="14" hasCustomPrompt="1"/>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0" y="0"/>
                </a:moveTo>
                <a:lnTo>
                  <a:pt x="5862638" y="0"/>
                </a:lnTo>
                <a:lnTo>
                  <a:pt x="5862638" y="709613"/>
                </a:lnTo>
                <a:lnTo>
                  <a:pt x="6329363" y="709613"/>
                </a:lnTo>
                <a:lnTo>
                  <a:pt x="6329363" y="0"/>
                </a:lnTo>
                <a:lnTo>
                  <a:pt x="12192000" y="0"/>
                </a:lnTo>
                <a:lnTo>
                  <a:pt x="12192000" y="3427413"/>
                </a:lnTo>
                <a:lnTo>
                  <a:pt x="0" y="3427413"/>
                </a:lnTo>
                <a:close/>
              </a:path>
            </a:pathLst>
          </a:custGeom>
          <a:noFill/>
        </p:spPr>
        <p:txBody>
          <a:bodyPr wrap="square" lIns="720000" tIns="1152000" anchor="ctr">
            <a:noAutofit/>
          </a:bodyPr>
          <a:lstStyle>
            <a:lvl1pPr marL="0" indent="0" algn="ctr">
              <a:buNone/>
              <a:defRPr i="1"/>
            </a:lvl1pPr>
          </a:lstStyle>
          <a:p>
            <a:r>
              <a:rPr lang="nl-NL"/>
              <a:t>Klik op het pictogram als u een afbeelding wilt toevoegen</a:t>
            </a:r>
          </a:p>
        </p:txBody>
      </p:sp>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Tekststijl van het model bewerken
Tweede niveau
Derde niveau
Vierde niveau
Vijfde niveau</a:t>
            </a:r>
          </a:p>
        </p:txBody>
      </p:sp>
      <p:sp>
        <p:nvSpPr>
          <p:cNvPr id="10" name="Tijdelijke aanduiding voor dianummer 9"/>
          <p:cNvSpPr>
            <a:spLocks noGrp="1"/>
          </p:cNvSpPr>
          <p:nvPr>
            <p:ph type="sldNum" sz="quarter" idx="17"/>
          </p:nvPr>
        </p:nvSpPr>
        <p:spPr/>
        <p:txBody>
          <a:bodyPr/>
          <a:lstStyle/>
          <a:p>
            <a:fld id="{10A0A6AF-03C5-477E-939A-E28F7E7F05EA}" type="slidenum">
              <a:rPr lang="nl-NL" smtClean="0"/>
              <a:pPr/>
              <a:t>‹nr.›</a:t>
            </a:fld>
            <a:endParaRPr lang="nl-NL"/>
          </a:p>
        </p:txBody>
      </p:sp>
      <p:sp>
        <p:nvSpPr>
          <p:cNvPr id="2" name="Tijdelijke aanduiding voor datum 10">
            <a:extLst>
              <a:ext uri="{FF2B5EF4-FFF2-40B4-BE49-F238E27FC236}">
                <a16:creationId xmlns:a16="http://schemas.microsoft.com/office/drawing/2014/main" id="{722A22EC-8AD0-198F-33DF-2F2FB0302B38}"/>
              </a:ext>
            </a:extLst>
          </p:cNvPr>
          <p:cNvSpPr>
            <a:spLocks noGrp="1"/>
          </p:cNvSpPr>
          <p:nvPr>
            <p:ph type="dt" sz="half" idx="10"/>
          </p:nvPr>
        </p:nvSpPr>
        <p:spPr>
          <a:xfrm>
            <a:off x="1918800" y="6543488"/>
            <a:ext cx="3600000" cy="264272"/>
          </a:xfrm>
        </p:spPr>
        <p:txBody>
          <a:bodyPr/>
          <a:lstStyle/>
          <a:p>
            <a:endParaRPr lang="nl-NL"/>
          </a:p>
        </p:txBody>
      </p:sp>
      <p:sp>
        <p:nvSpPr>
          <p:cNvPr id="3" name="Tijdelijke aanduiding voor voettekst 11">
            <a:extLst>
              <a:ext uri="{FF2B5EF4-FFF2-40B4-BE49-F238E27FC236}">
                <a16:creationId xmlns:a16="http://schemas.microsoft.com/office/drawing/2014/main" id="{44A075E3-7C55-4412-2AE5-0061FC7266AD}"/>
              </a:ext>
            </a:extLst>
          </p:cNvPr>
          <p:cNvSpPr>
            <a:spLocks noGrp="1"/>
          </p:cNvSpPr>
          <p:nvPr>
            <p:ph type="ftr" sz="quarter" idx="11"/>
          </p:nvPr>
        </p:nvSpPr>
        <p:spPr>
          <a:xfrm>
            <a:off x="1918800" y="6221413"/>
            <a:ext cx="3600000" cy="322075"/>
          </a:xfrm>
        </p:spPr>
        <p:txBody>
          <a:bodyPr/>
          <a:lstStyle/>
          <a:p>
            <a:endParaRPr lang="nl-NL"/>
          </a:p>
        </p:txBody>
      </p:sp>
      <p:pic>
        <p:nvPicPr>
          <p:cNvPr id="4" name="Graphic 3">
            <a:extLst>
              <a:ext uri="{FF2B5EF4-FFF2-40B4-BE49-F238E27FC236}">
                <a16:creationId xmlns:a16="http://schemas.microsoft.com/office/drawing/2014/main" id="{94176C6E-D6BD-60E2-887F-39D46C75482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3144357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11" name="Tijdelijke aanduiding voor datum 10"/>
          <p:cNvSpPr>
            <a:spLocks noGrp="1"/>
          </p:cNvSpPr>
          <p:nvPr>
            <p:ph type="dt" sz="half" idx="10"/>
          </p:nvPr>
        </p:nvSpPr>
        <p:spPr>
          <a:xfrm>
            <a:off x="635000" y="6543488"/>
            <a:ext cx="5003800" cy="264272"/>
          </a:xfrm>
          <a:prstGeom prst="rect">
            <a:avLst/>
          </a:prstGeom>
        </p:spPr>
        <p:txBody>
          <a:bodyPr/>
          <a:lstStyle/>
          <a:p>
            <a:endParaRPr lang="nl-NL"/>
          </a:p>
        </p:txBody>
      </p:sp>
      <p:sp>
        <p:nvSpPr>
          <p:cNvPr id="12" name="Tijdelijke aanduiding voor voettekst 11"/>
          <p:cNvSpPr>
            <a:spLocks noGrp="1"/>
          </p:cNvSpPr>
          <p:nvPr>
            <p:ph type="ftr" sz="quarter" idx="11"/>
          </p:nvPr>
        </p:nvSpPr>
        <p:spPr>
          <a:xfrm>
            <a:off x="635000" y="6221413"/>
            <a:ext cx="5003800" cy="322075"/>
          </a:xfrm>
          <a:prstGeom prst="rect">
            <a:avLst/>
          </a:prstGeom>
        </p:spPr>
        <p:txBody>
          <a:bodyPr/>
          <a:lstStyle/>
          <a:p>
            <a:endParaRPr lang="nl-NL"/>
          </a:p>
        </p:txBody>
      </p:sp>
      <p:sp>
        <p:nvSpPr>
          <p:cNvPr id="13" name="Tijdelijke aanduiding voor dianummer 12"/>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278000974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Afbeelding horizontaal kleur titel">
    <p:bg>
      <p:bgRef idx="1001">
        <a:schemeClr val="bg2"/>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hasCustomPrompt="1"/>
          </p:nvPr>
        </p:nvSpPr>
        <p:spPr>
          <a:xfrm>
            <a:off x="0" y="3427413"/>
            <a:ext cx="12192000" cy="3430587"/>
          </a:xfrm>
          <a:prstGeom prst="rect">
            <a:avLst/>
          </a:prstGeom>
          <a:noFill/>
        </p:spPr>
        <p:txBody>
          <a:bodyPr wrap="square" lIns="612000" anchor="ctr">
            <a:noAutofit/>
          </a:bodyPr>
          <a:lstStyle>
            <a:lvl1pPr marL="0" indent="0" algn="ctr">
              <a:buClr>
                <a:schemeClr val="bg2"/>
              </a:buClr>
              <a:buNone/>
              <a:defRPr i="1">
                <a:solidFill>
                  <a:schemeClr val="bg1"/>
                </a:solidFill>
              </a:defRPr>
            </a:lvl1pPr>
          </a:lstStyle>
          <a:p>
            <a:r>
              <a:rPr lang="nl-NL"/>
              <a:t>Klik op het pictogram als u een afbeelding wilt toevoegen</a:t>
            </a:r>
          </a:p>
        </p:txBody>
      </p:sp>
      <p:sp>
        <p:nvSpPr>
          <p:cNvPr id="2" name="Titel 1"/>
          <p:cNvSpPr>
            <a:spLocks noGrp="1"/>
          </p:cNvSpPr>
          <p:nvPr>
            <p:ph type="title"/>
          </p:nvPr>
        </p:nvSpPr>
        <p:spPr>
          <a:xfrm>
            <a:off x="633600" y="1051200"/>
            <a:ext cx="10924382" cy="946800"/>
          </a:xfrm>
        </p:spPr>
        <p:txBody>
          <a:bodyPr/>
          <a:lstStyle>
            <a:lvl1pPr>
              <a:defRPr>
                <a:solidFill>
                  <a:schemeClr val="bg1"/>
                </a:solidFill>
              </a:defRPr>
            </a:lvl1pPr>
          </a:lstStyle>
          <a:p>
            <a:r>
              <a:rPr lang="nl-NL"/>
              <a:t>Klik om stijl te bewerken</a:t>
            </a:r>
          </a:p>
        </p:txBody>
      </p:sp>
      <p:pic>
        <p:nvPicPr>
          <p:cNvPr id="5" name="Graphic 4">
            <a:extLst>
              <a:ext uri="{FF2B5EF4-FFF2-40B4-BE49-F238E27FC236}">
                <a16:creationId xmlns:a16="http://schemas.microsoft.com/office/drawing/2014/main" id="{940C81FE-A53A-C467-0F06-4F580413094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226218952"/>
      </p:ext>
    </p:extLst>
  </p:cSld>
  <p:clrMapOvr>
    <a:overrideClrMapping bg1="dk1" tx1="lt1" bg2="dk2" tx2="lt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Titeldia afbeelding horizontaal">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1B64CD-9986-C4BD-15C0-2E952AE880F4}"/>
              </a:ext>
            </a:extLst>
          </p:cNvPr>
          <p:cNvSpPr/>
          <p:nvPr userDrawn="1"/>
        </p:nvSpPr>
        <p:spPr>
          <a:xfrm>
            <a:off x="0" y="6221413"/>
            <a:ext cx="12192000" cy="63658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a:t>v</a:t>
            </a:r>
          </a:p>
        </p:txBody>
      </p:sp>
      <p:sp>
        <p:nvSpPr>
          <p:cNvPr id="2" name="Titel 1"/>
          <p:cNvSpPr>
            <a:spLocks noGrp="1"/>
          </p:cNvSpPr>
          <p:nvPr>
            <p:ph type="ctrTitle"/>
          </p:nvPr>
        </p:nvSpPr>
        <p:spPr>
          <a:xfrm>
            <a:off x="634682" y="3427412"/>
            <a:ext cx="10923906" cy="1726479"/>
          </a:xfrm>
        </p:spPr>
        <p:txBody>
          <a:bodyPr lIns="57600" tIns="90000" bIns="90000" anchor="b">
            <a:normAutofit/>
          </a:bodyPr>
          <a:lstStyle>
            <a:lvl1pPr algn="l">
              <a:defRPr sz="3600" b="0">
                <a:solidFill>
                  <a:schemeClr val="bg1"/>
                </a:solidFill>
              </a:defRPr>
            </a:lvl1pPr>
          </a:lstStyle>
          <a:p>
            <a:r>
              <a:rPr lang="nl-NL"/>
              <a:t>Klik om stijl te bewerken</a:t>
            </a:r>
          </a:p>
        </p:txBody>
      </p:sp>
      <p:sp>
        <p:nvSpPr>
          <p:cNvPr id="3" name="Ondertitel 2"/>
          <p:cNvSpPr>
            <a:spLocks noGrp="1"/>
          </p:cNvSpPr>
          <p:nvPr>
            <p:ph type="subTitle" idx="1"/>
          </p:nvPr>
        </p:nvSpPr>
        <p:spPr>
          <a:xfrm>
            <a:off x="634682" y="5162400"/>
            <a:ext cx="10923906" cy="664319"/>
          </a:xfrm>
        </p:spPr>
        <p:txBody>
          <a:bodyPr lIns="72000" tIns="9000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17" name="Tijdelijke aanduiding voor tekst 16"/>
          <p:cNvSpPr>
            <a:spLocks noGrp="1"/>
          </p:cNvSpPr>
          <p:nvPr>
            <p:ph type="body" sz="quarter" idx="10" hasCustomPrompt="1"/>
          </p:nvPr>
        </p:nvSpPr>
        <p:spPr>
          <a:xfrm>
            <a:off x="633412" y="5829386"/>
            <a:ext cx="5138738" cy="389360"/>
          </a:xfrm>
        </p:spPr>
        <p:txBody>
          <a:bodyPr lIns="86400" anchor="b" anchorCtr="0">
            <a:noAutofit/>
          </a:bodyPr>
          <a:lstStyle>
            <a:lvl1pPr marL="0" indent="0" algn="l">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sp>
        <p:nvSpPr>
          <p:cNvPr id="4" name="Tijdelijke aanduiding voor datum 3"/>
          <p:cNvSpPr>
            <a:spLocks noGrp="1"/>
          </p:cNvSpPr>
          <p:nvPr>
            <p:ph type="dt" sz="half" idx="12"/>
          </p:nvPr>
        </p:nvSpPr>
        <p:spPr>
          <a:xfrm>
            <a:off x="1918800" y="6543488"/>
            <a:ext cx="3600000" cy="264272"/>
          </a:xfrm>
        </p:spPr>
        <p:txBody>
          <a:bodyPr/>
          <a:lstStyle>
            <a:lvl1pPr>
              <a:defRPr>
                <a:solidFill>
                  <a:schemeClr val="bg1">
                    <a:lumMod val="65000"/>
                    <a:lumOff val="35000"/>
                  </a:schemeClr>
                </a:solidFill>
              </a:defRPr>
            </a:lvl1pPr>
          </a:lstStyle>
          <a:p>
            <a:endParaRPr lang="nl-NL"/>
          </a:p>
        </p:txBody>
      </p:sp>
      <p:sp>
        <p:nvSpPr>
          <p:cNvPr id="5" name="Tijdelijke aanduiding voor voettekst 4"/>
          <p:cNvSpPr>
            <a:spLocks noGrp="1"/>
          </p:cNvSpPr>
          <p:nvPr>
            <p:ph type="ftr" sz="quarter" idx="13"/>
          </p:nvPr>
        </p:nvSpPr>
        <p:spPr>
          <a:xfrm>
            <a:off x="1918800" y="6221413"/>
            <a:ext cx="3600000" cy="322075"/>
          </a:xfrm>
        </p:spPr>
        <p:txBody>
          <a:bodyPr/>
          <a:lstStyle>
            <a:lvl1pPr>
              <a:defRPr>
                <a:solidFill>
                  <a:schemeClr val="bg1">
                    <a:lumMod val="65000"/>
                    <a:lumOff val="35000"/>
                  </a:schemeClr>
                </a:solidFill>
              </a:defRPr>
            </a:lvl1pPr>
          </a:lstStyle>
          <a:p>
            <a:endParaRPr lang="nl-NL"/>
          </a:p>
        </p:txBody>
      </p:sp>
      <p:sp>
        <p:nvSpPr>
          <p:cNvPr id="6" name="Tijdelijke aanduiding voor dianummer 5"/>
          <p:cNvSpPr>
            <a:spLocks noGrp="1"/>
          </p:cNvSpPr>
          <p:nvPr>
            <p:ph type="sldNum" sz="quarter" idx="14"/>
          </p:nvPr>
        </p:nvSpPr>
        <p:spPr/>
        <p:txBody>
          <a:bodyPr/>
          <a:lstStyle>
            <a:lvl1pPr>
              <a:defRPr>
                <a:solidFill>
                  <a:schemeClr val="bg1">
                    <a:lumMod val="65000"/>
                    <a:lumOff val="35000"/>
                  </a:schemeClr>
                </a:solidFill>
              </a:defRPr>
            </a:lvl1pPr>
          </a:lstStyle>
          <a:p>
            <a:fld id="{10A0A6AF-03C5-477E-939A-E28F7E7F05EA}" type="slidenum">
              <a:rPr lang="nl-NL" smtClean="0"/>
              <a:pPr/>
              <a:t>‹nr.›</a:t>
            </a:fld>
            <a:endParaRPr lang="nl-NL"/>
          </a:p>
        </p:txBody>
      </p:sp>
      <p:pic>
        <p:nvPicPr>
          <p:cNvPr id="7" name="Graphic 6">
            <a:extLst>
              <a:ext uri="{FF2B5EF4-FFF2-40B4-BE49-F238E27FC236}">
                <a16:creationId xmlns:a16="http://schemas.microsoft.com/office/drawing/2014/main" id="{FD051B2F-9BB3-4513-2262-06862491B6D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412" y="6312705"/>
            <a:ext cx="1127156" cy="461565"/>
          </a:xfrm>
          <a:prstGeom prst="rect">
            <a:avLst/>
          </a:prstGeom>
        </p:spPr>
      </p:pic>
      <p:sp>
        <p:nvSpPr>
          <p:cNvPr id="9" name="Tijdelijke aanduiding voor afbeelding 11">
            <a:extLst>
              <a:ext uri="{FF2B5EF4-FFF2-40B4-BE49-F238E27FC236}">
                <a16:creationId xmlns:a16="http://schemas.microsoft.com/office/drawing/2014/main" id="{CFE74A3B-34F1-0F34-6D35-D9F52935D491}"/>
              </a:ext>
            </a:extLst>
          </p:cNvPr>
          <p:cNvSpPr>
            <a:spLocks noGrp="1"/>
          </p:cNvSpPr>
          <p:nvPr>
            <p:ph type="pic" sz="quarter" idx="15" hasCustomPrompt="1"/>
          </p:nvPr>
        </p:nvSpPr>
        <p:spPr>
          <a:xfrm>
            <a:off x="0" y="1587"/>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0" y="0"/>
                </a:moveTo>
                <a:lnTo>
                  <a:pt x="5862638" y="0"/>
                </a:lnTo>
                <a:lnTo>
                  <a:pt x="5862638" y="709613"/>
                </a:lnTo>
                <a:lnTo>
                  <a:pt x="6329363" y="709613"/>
                </a:lnTo>
                <a:lnTo>
                  <a:pt x="6329363" y="0"/>
                </a:lnTo>
                <a:lnTo>
                  <a:pt x="12192000" y="0"/>
                </a:lnTo>
                <a:lnTo>
                  <a:pt x="12192000" y="3427413"/>
                </a:lnTo>
                <a:lnTo>
                  <a:pt x="0" y="3427413"/>
                </a:lnTo>
                <a:close/>
              </a:path>
            </a:pathLst>
          </a:custGeom>
          <a:noFill/>
        </p:spPr>
        <p:txBody>
          <a:bodyPr wrap="square" lIns="720000" tIns="1152000" anchor="ctr">
            <a:noAutofit/>
          </a:bodyPr>
          <a:lstStyle>
            <a:lvl1pPr marL="0" indent="0" algn="ctr">
              <a:buClr>
                <a:schemeClr val="bg2"/>
              </a:buClr>
              <a:buFontTx/>
              <a:buNone/>
              <a:tabLst>
                <a:tab pos="1619250" algn="l"/>
              </a:tabLst>
              <a:defRPr i="1">
                <a:solidFill>
                  <a:schemeClr val="bg1"/>
                </a:solidFill>
              </a:defRPr>
            </a:lvl1pPr>
          </a:lstStyle>
          <a:p>
            <a:r>
              <a:rPr lang="nl-NL"/>
              <a:t>Klik op het pictogram als u een afbeelding wilt toevoegen</a:t>
            </a:r>
          </a:p>
        </p:txBody>
      </p:sp>
      <p:pic>
        <p:nvPicPr>
          <p:cNvPr id="13" name="Afbeelding 7">
            <a:extLst>
              <a:ext uri="{FF2B5EF4-FFF2-40B4-BE49-F238E27FC236}">
                <a16:creationId xmlns:a16="http://schemas.microsoft.com/office/drawing/2014/main" id="{3A9A0EB7-BC2C-19AC-3436-F7CFDD98B983}"/>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8888996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185">
          <p15:clr>
            <a:srgbClr val="FBAE40"/>
          </p15:clr>
        </p15:guide>
        <p15:guide id="2" orient="horz" pos="2656">
          <p15:clr>
            <a:srgbClr val="FBAE40"/>
          </p15:clr>
        </p15:guide>
        <p15:guide id="3" pos="4044">
          <p15:clr>
            <a:srgbClr val="FBAE40"/>
          </p15:clr>
        </p15:guide>
        <p15:guide id="4" pos="3636">
          <p15:clr>
            <a:srgbClr val="FBAE40"/>
          </p15:clr>
        </p15:guide>
        <p15:guide id="5" orient="horz" pos="3135">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fbeelding hor. kleur zonder titel">
    <p:bg>
      <p:bgRef idx="1001">
        <a:schemeClr val="bg2"/>
      </p:bgRef>
    </p:bg>
    <p:spTree>
      <p:nvGrpSpPr>
        <p:cNvPr id="1" name=""/>
        <p:cNvGrpSpPr/>
        <p:nvPr/>
      </p:nvGrpSpPr>
      <p:grpSpPr>
        <a:xfrm>
          <a:off x="0" y="0"/>
          <a:ext cx="0" cy="0"/>
          <a:chOff x="0" y="0"/>
          <a:chExt cx="0" cy="0"/>
        </a:xfrm>
      </p:grpSpPr>
      <p:sp>
        <p:nvSpPr>
          <p:cNvPr id="12" name="Tijdelijke aanduiding voor afbeelding 11"/>
          <p:cNvSpPr>
            <a:spLocks noGrp="1"/>
          </p:cNvSpPr>
          <p:nvPr>
            <p:ph type="pic" sz="quarter" idx="14" hasCustomPrompt="1"/>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0" y="0"/>
                </a:moveTo>
                <a:lnTo>
                  <a:pt x="5862638" y="0"/>
                </a:lnTo>
                <a:lnTo>
                  <a:pt x="5862638" y="709613"/>
                </a:lnTo>
                <a:lnTo>
                  <a:pt x="6329363" y="709613"/>
                </a:lnTo>
                <a:lnTo>
                  <a:pt x="6329363" y="0"/>
                </a:lnTo>
                <a:lnTo>
                  <a:pt x="12192000" y="0"/>
                </a:lnTo>
                <a:lnTo>
                  <a:pt x="12192000" y="3427413"/>
                </a:lnTo>
                <a:lnTo>
                  <a:pt x="0" y="3427413"/>
                </a:lnTo>
                <a:close/>
              </a:path>
            </a:pathLst>
          </a:custGeom>
          <a:noFill/>
        </p:spPr>
        <p:txBody>
          <a:bodyPr wrap="square" lIns="720000" tIns="1152000" anchor="ctr">
            <a:noAutofit/>
          </a:bodyPr>
          <a:lstStyle>
            <a:lvl1pPr marL="0" indent="0" algn="ctr">
              <a:buNone/>
              <a:tabLst>
                <a:tab pos="1619250" algn="l"/>
              </a:tabLst>
              <a:defRPr i="1">
                <a:solidFill>
                  <a:schemeClr val="bg1"/>
                </a:solidFill>
              </a:defRPr>
            </a:lvl1pPr>
          </a:lstStyle>
          <a:p>
            <a:r>
              <a:rPr lang="nl-NL"/>
              <a:t>Klik op het pictogram als u een afbeelding wilt toevoegen</a:t>
            </a:r>
          </a:p>
        </p:txBody>
      </p:sp>
      <p:sp>
        <p:nvSpPr>
          <p:cNvPr id="5" name="Rectangle 4">
            <a:extLst>
              <a:ext uri="{FF2B5EF4-FFF2-40B4-BE49-F238E27FC236}">
                <a16:creationId xmlns:a16="http://schemas.microsoft.com/office/drawing/2014/main" id="{D9F4DF0D-2677-F2D3-B906-7DFD0FC17537}"/>
              </a:ext>
            </a:extLst>
          </p:cNvPr>
          <p:cNvSpPr/>
          <p:nvPr userDrawn="1"/>
        </p:nvSpPr>
        <p:spPr>
          <a:xfrm>
            <a:off x="0" y="6221413"/>
            <a:ext cx="12192000" cy="63658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a:t>v</a:t>
            </a:r>
          </a:p>
        </p:txBody>
      </p:sp>
      <p:sp>
        <p:nvSpPr>
          <p:cNvPr id="14" name="Tijdelijke aanduiding voor tekst 13"/>
          <p:cNvSpPr>
            <a:spLocks noGrp="1"/>
          </p:cNvSpPr>
          <p:nvPr>
            <p:ph type="body" sz="quarter" idx="13"/>
          </p:nvPr>
        </p:nvSpPr>
        <p:spPr>
          <a:xfrm>
            <a:off x="635000" y="3888000"/>
            <a:ext cx="10923588" cy="2333413"/>
          </a:xfrm>
        </p:spPr>
        <p:txBody>
          <a:bodyPr tIns="50400" numCol="2" spcCol="4680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nl-NL"/>
              <a:t>Tekststijl van het model bewerken
Tweede niveau
Derde niveau
Vierde niveau
Vijfde niveau</a:t>
            </a:r>
          </a:p>
        </p:txBody>
      </p:sp>
      <p:sp>
        <p:nvSpPr>
          <p:cNvPr id="10" name="Tijdelijke aanduiding voor dianummer 9"/>
          <p:cNvSpPr>
            <a:spLocks noGrp="1"/>
          </p:cNvSpPr>
          <p:nvPr>
            <p:ph type="sldNum" sz="quarter" idx="17"/>
          </p:nvPr>
        </p:nvSpPr>
        <p:spPr/>
        <p:txBody>
          <a:bodyPr/>
          <a:lstStyle>
            <a:lvl1pPr>
              <a:defRPr>
                <a:solidFill>
                  <a:schemeClr val="bg1">
                    <a:lumMod val="65000"/>
                    <a:lumOff val="35000"/>
                  </a:schemeClr>
                </a:solidFill>
              </a:defRPr>
            </a:lvl1pPr>
          </a:lstStyle>
          <a:p>
            <a:fld id="{10A0A6AF-03C5-477E-939A-E28F7E7F05EA}" type="slidenum">
              <a:rPr lang="nl-NL" smtClean="0"/>
              <a:pPr/>
              <a:t>‹nr.›</a:t>
            </a:fld>
            <a:endParaRPr lang="nl-NL"/>
          </a:p>
        </p:txBody>
      </p:sp>
      <p:sp>
        <p:nvSpPr>
          <p:cNvPr id="2" name="Tijdelijke aanduiding voor datum 10">
            <a:extLst>
              <a:ext uri="{FF2B5EF4-FFF2-40B4-BE49-F238E27FC236}">
                <a16:creationId xmlns:a16="http://schemas.microsoft.com/office/drawing/2014/main" id="{A4DAA267-A2FE-40FD-5BA6-9F7B8593C77D}"/>
              </a:ext>
            </a:extLst>
          </p:cNvPr>
          <p:cNvSpPr>
            <a:spLocks noGrp="1"/>
          </p:cNvSpPr>
          <p:nvPr>
            <p:ph type="dt" sz="half" idx="10"/>
          </p:nvPr>
        </p:nvSpPr>
        <p:spPr>
          <a:xfrm>
            <a:off x="1918800" y="6543488"/>
            <a:ext cx="3600000" cy="264272"/>
          </a:xfrm>
        </p:spPr>
        <p:txBody>
          <a:bodyPr/>
          <a:lstStyle/>
          <a:p>
            <a:endParaRPr lang="nl-NL"/>
          </a:p>
        </p:txBody>
      </p:sp>
      <p:sp>
        <p:nvSpPr>
          <p:cNvPr id="3" name="Tijdelijke aanduiding voor voettekst 11">
            <a:extLst>
              <a:ext uri="{FF2B5EF4-FFF2-40B4-BE49-F238E27FC236}">
                <a16:creationId xmlns:a16="http://schemas.microsoft.com/office/drawing/2014/main" id="{B2570E60-CAED-1F29-F7F4-367073AF6A41}"/>
              </a:ext>
            </a:extLst>
          </p:cNvPr>
          <p:cNvSpPr>
            <a:spLocks noGrp="1"/>
          </p:cNvSpPr>
          <p:nvPr>
            <p:ph type="ftr" sz="quarter" idx="11"/>
          </p:nvPr>
        </p:nvSpPr>
        <p:spPr>
          <a:xfrm>
            <a:off x="1918800" y="6221413"/>
            <a:ext cx="3600000" cy="322075"/>
          </a:xfrm>
        </p:spPr>
        <p:txBody>
          <a:bodyPr/>
          <a:lstStyle/>
          <a:p>
            <a:endParaRPr lang="nl-NL"/>
          </a:p>
        </p:txBody>
      </p:sp>
      <p:pic>
        <p:nvPicPr>
          <p:cNvPr id="4" name="Graphic 3">
            <a:extLst>
              <a:ext uri="{FF2B5EF4-FFF2-40B4-BE49-F238E27FC236}">
                <a16:creationId xmlns:a16="http://schemas.microsoft.com/office/drawing/2014/main" id="{C23865C8-E555-671E-D295-6BF9C71949C2}"/>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949254689"/>
      </p:ext>
    </p:extLst>
  </p:cSld>
  <p:clrMapOvr>
    <a:overrideClrMapping bg1="dk1" tx1="lt1" bg2="dk2" tx2="lt2" accent1="accent1" accent2="accent2" accent3="accent3" accent4="accent4" accent5="accent5" accent6="accent6" hlink="hlink" folHlink="folHlink"/>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fbeelding horizontaal kleur">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44704D-DF7F-0D1C-60F9-8613159BEC54}"/>
              </a:ext>
            </a:extLst>
          </p:cNvPr>
          <p:cNvSpPr/>
          <p:nvPr userDrawn="1"/>
        </p:nvSpPr>
        <p:spPr>
          <a:xfrm>
            <a:off x="0" y="6221413"/>
            <a:ext cx="12192000" cy="63658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a:t>v</a:t>
            </a:r>
          </a:p>
        </p:txBody>
      </p:sp>
      <p:sp>
        <p:nvSpPr>
          <p:cNvPr id="12" name="Tijdelijke aanduiding voor afbeelding 11"/>
          <p:cNvSpPr>
            <a:spLocks noGrp="1"/>
          </p:cNvSpPr>
          <p:nvPr>
            <p:ph type="pic" sz="quarter" idx="14" hasCustomPrompt="1"/>
          </p:nvPr>
        </p:nvSpPr>
        <p:spPr>
          <a:xfrm>
            <a:off x="0" y="1587"/>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0" y="0"/>
                </a:moveTo>
                <a:lnTo>
                  <a:pt x="5862638" y="0"/>
                </a:lnTo>
                <a:lnTo>
                  <a:pt x="5862638" y="709613"/>
                </a:lnTo>
                <a:lnTo>
                  <a:pt x="6329363" y="709613"/>
                </a:lnTo>
                <a:lnTo>
                  <a:pt x="6329363" y="0"/>
                </a:lnTo>
                <a:lnTo>
                  <a:pt x="12192000" y="0"/>
                </a:lnTo>
                <a:lnTo>
                  <a:pt x="12192000" y="3427413"/>
                </a:lnTo>
                <a:lnTo>
                  <a:pt x="0" y="3427413"/>
                </a:lnTo>
                <a:close/>
              </a:path>
            </a:pathLst>
          </a:custGeom>
          <a:noFill/>
        </p:spPr>
        <p:txBody>
          <a:bodyPr wrap="square" lIns="720000" tIns="1152000" anchor="ctr">
            <a:noAutofit/>
          </a:bodyPr>
          <a:lstStyle>
            <a:lvl1pPr marL="0" indent="0" algn="ctr">
              <a:buClr>
                <a:schemeClr val="bg2"/>
              </a:buClr>
              <a:buFontTx/>
              <a:buNone/>
              <a:tabLst>
                <a:tab pos="1619250" algn="l"/>
              </a:tabLst>
              <a:defRPr i="1">
                <a:solidFill>
                  <a:schemeClr val="bg1"/>
                </a:solidFill>
              </a:defRPr>
            </a:lvl1pPr>
          </a:lstStyle>
          <a:p>
            <a:r>
              <a:rPr lang="nl-NL"/>
              <a:t>Klik op het pictogram als u een afbeelding wilt toevoegen</a:t>
            </a:r>
          </a:p>
        </p:txBody>
      </p:sp>
      <p:sp>
        <p:nvSpPr>
          <p:cNvPr id="2" name="Titel 1"/>
          <p:cNvSpPr>
            <a:spLocks noGrp="1"/>
          </p:cNvSpPr>
          <p:nvPr>
            <p:ph type="title"/>
          </p:nvPr>
        </p:nvSpPr>
        <p:spPr>
          <a:xfrm>
            <a:off x="634205" y="3888000"/>
            <a:ext cx="5004595" cy="2333413"/>
          </a:xfrm>
        </p:spPr>
        <p:txBody>
          <a:bodyPr anchor="t" anchorCtr="0"/>
          <a:lstStyle>
            <a:lvl1pPr>
              <a:defRPr>
                <a:solidFill>
                  <a:schemeClr val="bg1"/>
                </a:solidFill>
              </a:defRPr>
            </a:lvl1pPr>
          </a:lstStyle>
          <a:p>
            <a:r>
              <a:rPr lang="nl-NL"/>
              <a:t>Klik om stijl te bewerken</a:t>
            </a:r>
          </a:p>
        </p:txBody>
      </p:sp>
      <p:sp>
        <p:nvSpPr>
          <p:cNvPr id="6" name="Tijdelijke aanduiding voor tekst 13"/>
          <p:cNvSpPr>
            <a:spLocks noGrp="1"/>
          </p:cNvSpPr>
          <p:nvPr>
            <p:ph type="body" sz="quarter" idx="13"/>
          </p:nvPr>
        </p:nvSpPr>
        <p:spPr>
          <a:xfrm>
            <a:off x="6554588" y="3888000"/>
            <a:ext cx="5004000" cy="2333413"/>
          </a:xfrm>
        </p:spPr>
        <p:txBody>
          <a:bodyPr tIns="50400" numCol="1" spcCol="468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nl-NL"/>
              <a:t>Tekststijl van het model bewerken
Tweede niveau
Derde niveau
Vierde niveau
Vijfde niveau</a:t>
            </a:r>
          </a:p>
        </p:txBody>
      </p:sp>
      <p:sp>
        <p:nvSpPr>
          <p:cNvPr id="5" name="Tijdelijke aanduiding voor dianummer 4"/>
          <p:cNvSpPr>
            <a:spLocks noGrp="1"/>
          </p:cNvSpPr>
          <p:nvPr>
            <p:ph type="sldNum" sz="quarter" idx="17"/>
          </p:nvPr>
        </p:nvSpPr>
        <p:spPr/>
        <p:txBody>
          <a:bodyPr/>
          <a:lstStyle>
            <a:lvl1pPr>
              <a:defRPr>
                <a:solidFill>
                  <a:schemeClr val="bg1">
                    <a:lumMod val="65000"/>
                    <a:lumOff val="35000"/>
                  </a:schemeClr>
                </a:solidFill>
              </a:defRPr>
            </a:lvl1pPr>
          </a:lstStyle>
          <a:p>
            <a:fld id="{10A0A6AF-03C5-477E-939A-E28F7E7F05EA}" type="slidenum">
              <a:rPr lang="nl-NL" smtClean="0"/>
              <a:pPr/>
              <a:t>‹nr.›</a:t>
            </a:fld>
            <a:endParaRPr lang="nl-NL"/>
          </a:p>
        </p:txBody>
      </p:sp>
      <p:sp>
        <p:nvSpPr>
          <p:cNvPr id="7" name="Tijdelijke aanduiding voor datum 10">
            <a:extLst>
              <a:ext uri="{FF2B5EF4-FFF2-40B4-BE49-F238E27FC236}">
                <a16:creationId xmlns:a16="http://schemas.microsoft.com/office/drawing/2014/main" id="{D90A7490-0D36-D986-3B37-B41B0DE20739}"/>
              </a:ext>
            </a:extLst>
          </p:cNvPr>
          <p:cNvSpPr>
            <a:spLocks noGrp="1"/>
          </p:cNvSpPr>
          <p:nvPr>
            <p:ph type="dt" sz="half" idx="10"/>
          </p:nvPr>
        </p:nvSpPr>
        <p:spPr>
          <a:xfrm>
            <a:off x="1918800" y="6543488"/>
            <a:ext cx="3600000" cy="264272"/>
          </a:xfrm>
        </p:spPr>
        <p:txBody>
          <a:bodyPr/>
          <a:lstStyle/>
          <a:p>
            <a:endParaRPr lang="nl-NL"/>
          </a:p>
        </p:txBody>
      </p:sp>
      <p:sp>
        <p:nvSpPr>
          <p:cNvPr id="8" name="Tijdelijke aanduiding voor voettekst 11">
            <a:extLst>
              <a:ext uri="{FF2B5EF4-FFF2-40B4-BE49-F238E27FC236}">
                <a16:creationId xmlns:a16="http://schemas.microsoft.com/office/drawing/2014/main" id="{C8ADF5D7-F0D3-5667-EB63-C6CAD40482F5}"/>
              </a:ext>
            </a:extLst>
          </p:cNvPr>
          <p:cNvSpPr>
            <a:spLocks noGrp="1"/>
          </p:cNvSpPr>
          <p:nvPr>
            <p:ph type="ftr" sz="quarter" idx="11"/>
          </p:nvPr>
        </p:nvSpPr>
        <p:spPr>
          <a:xfrm>
            <a:off x="1918800" y="6221413"/>
            <a:ext cx="3600000" cy="322075"/>
          </a:xfrm>
        </p:spPr>
        <p:txBody>
          <a:bodyPr/>
          <a:lstStyle/>
          <a:p>
            <a:endParaRPr lang="nl-NL"/>
          </a:p>
        </p:txBody>
      </p:sp>
      <p:pic>
        <p:nvPicPr>
          <p:cNvPr id="9" name="Graphic 8">
            <a:extLst>
              <a:ext uri="{FF2B5EF4-FFF2-40B4-BE49-F238E27FC236}">
                <a16:creationId xmlns:a16="http://schemas.microsoft.com/office/drawing/2014/main" id="{1E215ECF-9E3C-7886-FA18-A2BE3736AE6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3147061983"/>
      </p:ext>
    </p:extLst>
  </p:cSld>
  <p:clrMapOvr>
    <a:overrideClrMapping bg1="dk1" tx1="lt1" bg2="dk2" tx2="lt2" accent1="accent1" accent2="accent2" accent3="accent3" accent4="accent4" accent5="accent5" accent6="accent6" hlink="hlink" folHlink="folHlink"/>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abel/grafiek">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stijl te bewerken</a:t>
            </a:r>
          </a:p>
        </p:txBody>
      </p:sp>
      <p:sp>
        <p:nvSpPr>
          <p:cNvPr id="3" name="Tijdelijke aanduiding voor inhoud 2"/>
          <p:cNvSpPr>
            <a:spLocks noGrp="1"/>
          </p:cNvSpPr>
          <p:nvPr>
            <p:ph sz="quarter" idx="13"/>
          </p:nvPr>
        </p:nvSpPr>
        <p:spPr>
          <a:xfrm>
            <a:off x="635000" y="2276475"/>
            <a:ext cx="10923588" cy="3944938"/>
          </a:xfrm>
        </p:spPr>
        <p:txBody>
          <a:bodyPr/>
          <a:lstStyle/>
          <a:p>
            <a:pPr lvl="0"/>
            <a:r>
              <a:rPr lang="nl-NL"/>
              <a:t>Tekststijl van het model bewerken
Tweede niveau
Derde niveau
Vierde niveau
Vijfde niveau</a:t>
            </a:r>
          </a:p>
        </p:txBody>
      </p:sp>
      <p:sp>
        <p:nvSpPr>
          <p:cNvPr id="12" name="Tijdelijke aanduiding voor dianummer 11"/>
          <p:cNvSpPr>
            <a:spLocks noGrp="1"/>
          </p:cNvSpPr>
          <p:nvPr>
            <p:ph type="sldNum" sz="quarter" idx="16"/>
          </p:nvPr>
        </p:nvSpPr>
        <p:spPr/>
        <p:txBody>
          <a:bodyPr/>
          <a:lstStyle/>
          <a:p>
            <a:fld id="{10A0A6AF-03C5-477E-939A-E28F7E7F05EA}" type="slidenum">
              <a:rPr lang="nl-NL" smtClean="0"/>
              <a:pPr/>
              <a:t>‹nr.›</a:t>
            </a:fld>
            <a:endParaRPr lang="nl-NL"/>
          </a:p>
        </p:txBody>
      </p:sp>
      <p:sp>
        <p:nvSpPr>
          <p:cNvPr id="2" name="Tijdelijke aanduiding voor datum 10">
            <a:extLst>
              <a:ext uri="{FF2B5EF4-FFF2-40B4-BE49-F238E27FC236}">
                <a16:creationId xmlns:a16="http://schemas.microsoft.com/office/drawing/2014/main" id="{45CE8FBD-E349-496E-198C-AC62DDB9EE98}"/>
              </a:ext>
            </a:extLst>
          </p:cNvPr>
          <p:cNvSpPr>
            <a:spLocks noGrp="1"/>
          </p:cNvSpPr>
          <p:nvPr>
            <p:ph type="dt" sz="half" idx="10"/>
          </p:nvPr>
        </p:nvSpPr>
        <p:spPr>
          <a:xfrm>
            <a:off x="1918800" y="6543488"/>
            <a:ext cx="3600000" cy="264272"/>
          </a:xfrm>
        </p:spPr>
        <p:txBody>
          <a:bodyPr/>
          <a:lstStyle/>
          <a:p>
            <a:endParaRPr lang="nl-NL"/>
          </a:p>
        </p:txBody>
      </p:sp>
      <p:sp>
        <p:nvSpPr>
          <p:cNvPr id="4" name="Tijdelijke aanduiding voor voettekst 11">
            <a:extLst>
              <a:ext uri="{FF2B5EF4-FFF2-40B4-BE49-F238E27FC236}">
                <a16:creationId xmlns:a16="http://schemas.microsoft.com/office/drawing/2014/main" id="{B17E7CC0-FFC8-6523-E9EF-A14A70E64541}"/>
              </a:ext>
            </a:extLst>
          </p:cNvPr>
          <p:cNvSpPr>
            <a:spLocks noGrp="1"/>
          </p:cNvSpPr>
          <p:nvPr>
            <p:ph type="ftr" sz="quarter" idx="11"/>
          </p:nvPr>
        </p:nvSpPr>
        <p:spPr>
          <a:xfrm>
            <a:off x="1918800" y="6221413"/>
            <a:ext cx="3600000" cy="322075"/>
          </a:xfrm>
        </p:spPr>
        <p:txBody>
          <a:bodyPr/>
          <a:lstStyle/>
          <a:p>
            <a:endParaRPr lang="nl-NL"/>
          </a:p>
        </p:txBody>
      </p:sp>
      <p:pic>
        <p:nvPicPr>
          <p:cNvPr id="5" name="Graphic 4">
            <a:extLst>
              <a:ext uri="{FF2B5EF4-FFF2-40B4-BE49-F238E27FC236}">
                <a16:creationId xmlns:a16="http://schemas.microsoft.com/office/drawing/2014/main" id="{25A10E14-5ABC-D2AD-4B6B-C5750F3BC2C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79119167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Afbeelding horizontaal wit">
    <p:spTree>
      <p:nvGrpSpPr>
        <p:cNvPr id="1" name=""/>
        <p:cNvGrpSpPr/>
        <p:nvPr/>
      </p:nvGrpSpPr>
      <p:grpSpPr>
        <a:xfrm>
          <a:off x="0" y="0"/>
          <a:ext cx="0" cy="0"/>
          <a:chOff x="0" y="0"/>
          <a:chExt cx="0" cy="0"/>
        </a:xfrm>
      </p:grpSpPr>
      <p:sp>
        <p:nvSpPr>
          <p:cNvPr id="12" name="Tijdelijke aanduiding voor afbeelding 11"/>
          <p:cNvSpPr>
            <a:spLocks noGrp="1"/>
          </p:cNvSpPr>
          <p:nvPr>
            <p:ph type="pic" sz="quarter" idx="14" hasCustomPrompt="1"/>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0" y="0"/>
                </a:moveTo>
                <a:lnTo>
                  <a:pt x="5862638" y="0"/>
                </a:lnTo>
                <a:lnTo>
                  <a:pt x="5862638" y="709613"/>
                </a:lnTo>
                <a:lnTo>
                  <a:pt x="6329363" y="709613"/>
                </a:lnTo>
                <a:lnTo>
                  <a:pt x="6329363" y="0"/>
                </a:lnTo>
                <a:lnTo>
                  <a:pt x="12192000" y="0"/>
                </a:lnTo>
                <a:lnTo>
                  <a:pt x="12192000" y="3427413"/>
                </a:lnTo>
                <a:lnTo>
                  <a:pt x="0" y="3427413"/>
                </a:lnTo>
                <a:close/>
              </a:path>
            </a:pathLst>
          </a:custGeom>
          <a:noFill/>
        </p:spPr>
        <p:txBody>
          <a:bodyPr wrap="square" lIns="720000" tIns="1152000" anchor="ctr">
            <a:noAutofit/>
          </a:bodyPr>
          <a:lstStyle>
            <a:lvl1pPr marL="0" indent="0" algn="ctr">
              <a:buNone/>
              <a:defRPr i="1"/>
            </a:lvl1pPr>
          </a:lstStyle>
          <a:p>
            <a:r>
              <a:rPr lang="nl-NL"/>
              <a:t>Klik op het pictogram als u een afbeelding wilt toevoegen</a:t>
            </a:r>
          </a:p>
        </p:txBody>
      </p:sp>
      <p:sp>
        <p:nvSpPr>
          <p:cNvPr id="14" name="Tijdelijke aanduiding voor tekst 13"/>
          <p:cNvSpPr>
            <a:spLocks noGrp="1"/>
          </p:cNvSpPr>
          <p:nvPr>
            <p:ph type="body" sz="quarter" idx="13"/>
          </p:nvPr>
        </p:nvSpPr>
        <p:spPr>
          <a:xfrm>
            <a:off x="6553199" y="3888000"/>
            <a:ext cx="5004000" cy="2333413"/>
          </a:xfrm>
        </p:spPr>
        <p:txBody>
          <a:bodyPr tIns="50400" numCol="1" spcCol="468000" anchor="t" anchorCtr="0"/>
          <a:lstStyle/>
          <a:p>
            <a:pPr lvl="0"/>
            <a:r>
              <a:rPr lang="nl-NL"/>
              <a:t>Tekststijl van het model bewerken
Tweede niveau
Derde niveau
Vierde niveau
Vijfde niveau</a:t>
            </a:r>
          </a:p>
        </p:txBody>
      </p:sp>
      <p:sp>
        <p:nvSpPr>
          <p:cNvPr id="2" name="Titel 1"/>
          <p:cNvSpPr>
            <a:spLocks noGrp="1"/>
          </p:cNvSpPr>
          <p:nvPr>
            <p:ph type="title"/>
          </p:nvPr>
        </p:nvSpPr>
        <p:spPr>
          <a:xfrm>
            <a:off x="634206" y="3888000"/>
            <a:ext cx="5004594" cy="2333413"/>
          </a:xfrm>
        </p:spPr>
        <p:txBody>
          <a:bodyPr anchor="t" anchorCtr="0"/>
          <a:lstStyle/>
          <a:p>
            <a:r>
              <a:rPr lang="nl-NL"/>
              <a:t>Klik om stijl te bewerken</a:t>
            </a:r>
          </a:p>
        </p:txBody>
      </p:sp>
      <p:sp>
        <p:nvSpPr>
          <p:cNvPr id="11" name="Tijdelijke aanduiding voor dianummer 10"/>
          <p:cNvSpPr>
            <a:spLocks noGrp="1"/>
          </p:cNvSpPr>
          <p:nvPr>
            <p:ph type="sldNum" sz="quarter" idx="17"/>
          </p:nvPr>
        </p:nvSpPr>
        <p:spPr/>
        <p:txBody>
          <a:bodyPr/>
          <a:lstStyle/>
          <a:p>
            <a:fld id="{10A0A6AF-03C5-477E-939A-E28F7E7F05EA}" type="slidenum">
              <a:rPr lang="nl-NL" smtClean="0"/>
              <a:pPr/>
              <a:t>‹nr.›</a:t>
            </a:fld>
            <a:endParaRPr lang="nl-NL"/>
          </a:p>
        </p:txBody>
      </p:sp>
      <p:sp>
        <p:nvSpPr>
          <p:cNvPr id="3" name="Tijdelijke aanduiding voor datum 10">
            <a:extLst>
              <a:ext uri="{FF2B5EF4-FFF2-40B4-BE49-F238E27FC236}">
                <a16:creationId xmlns:a16="http://schemas.microsoft.com/office/drawing/2014/main" id="{6E8EDC40-0D5E-2CC0-B610-7A92F6EAAAE5}"/>
              </a:ext>
            </a:extLst>
          </p:cNvPr>
          <p:cNvSpPr>
            <a:spLocks noGrp="1"/>
          </p:cNvSpPr>
          <p:nvPr>
            <p:ph type="dt" sz="half" idx="10"/>
          </p:nvPr>
        </p:nvSpPr>
        <p:spPr>
          <a:xfrm>
            <a:off x="1918800" y="6543488"/>
            <a:ext cx="3600000" cy="264272"/>
          </a:xfrm>
        </p:spPr>
        <p:txBody>
          <a:bodyPr/>
          <a:lstStyle/>
          <a:p>
            <a:endParaRPr lang="nl-NL"/>
          </a:p>
        </p:txBody>
      </p:sp>
      <p:sp>
        <p:nvSpPr>
          <p:cNvPr id="4" name="Tijdelijke aanduiding voor voettekst 11">
            <a:extLst>
              <a:ext uri="{FF2B5EF4-FFF2-40B4-BE49-F238E27FC236}">
                <a16:creationId xmlns:a16="http://schemas.microsoft.com/office/drawing/2014/main" id="{703C46A0-A0A5-42AE-91A3-C8B5CE0405C3}"/>
              </a:ext>
            </a:extLst>
          </p:cNvPr>
          <p:cNvSpPr>
            <a:spLocks noGrp="1"/>
          </p:cNvSpPr>
          <p:nvPr>
            <p:ph type="ftr" sz="quarter" idx="11"/>
          </p:nvPr>
        </p:nvSpPr>
        <p:spPr>
          <a:xfrm>
            <a:off x="1918800" y="6221413"/>
            <a:ext cx="3600000" cy="322075"/>
          </a:xfrm>
        </p:spPr>
        <p:txBody>
          <a:bodyPr/>
          <a:lstStyle/>
          <a:p>
            <a:endParaRPr lang="nl-NL"/>
          </a:p>
        </p:txBody>
      </p:sp>
      <p:pic>
        <p:nvPicPr>
          <p:cNvPr id="5" name="Graphic 4">
            <a:extLst>
              <a:ext uri="{FF2B5EF4-FFF2-40B4-BE49-F238E27FC236}">
                <a16:creationId xmlns:a16="http://schemas.microsoft.com/office/drawing/2014/main" id="{E1488647-CFD3-019C-30FC-AB724F7E62D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99233801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abel/grafiek met bijschrift">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stijl te bewerken</a:t>
            </a:r>
          </a:p>
        </p:txBody>
      </p:sp>
      <p:sp>
        <p:nvSpPr>
          <p:cNvPr id="3" name="Tijdelijke aanduiding voor tekst 2"/>
          <p:cNvSpPr>
            <a:spLocks noGrp="1"/>
          </p:cNvSpPr>
          <p:nvPr>
            <p:ph type="body" sz="quarter" idx="14"/>
          </p:nvPr>
        </p:nvSpPr>
        <p:spPr>
          <a:xfrm>
            <a:off x="7958859" y="2276475"/>
            <a:ext cx="3600000" cy="3937000"/>
          </a:xfrm>
        </p:spPr>
        <p:txBody>
          <a:bodyPr/>
          <a:lstStyle>
            <a:lvl1pPr marL="0" indent="0">
              <a:buNone/>
              <a:defRPr sz="2000"/>
            </a:lvl1pPr>
            <a:lvl2pPr marL="313200" indent="0">
              <a:buNone/>
              <a:defRPr sz="1800"/>
            </a:lvl2pPr>
            <a:lvl3pPr marL="630000" indent="0">
              <a:buNone/>
              <a:defRPr sz="1600"/>
            </a:lvl3pPr>
            <a:lvl4pPr marL="943200" indent="0">
              <a:buNone/>
              <a:defRPr sz="1600"/>
            </a:lvl4pPr>
            <a:lvl5pPr marL="1260000" indent="0">
              <a:buNone/>
              <a:defRPr/>
            </a:lvl5pPr>
          </a:lstStyle>
          <a:p>
            <a:pPr lvl="0"/>
            <a:r>
              <a:rPr lang="nl-NL"/>
              <a:t>Tekststijl van het model bewerken
Tweede niveau
Derde niveau
Vierde niveau
Vijfde niveau</a:t>
            </a:r>
          </a:p>
        </p:txBody>
      </p:sp>
      <p:sp>
        <p:nvSpPr>
          <p:cNvPr id="9" name="Tijdelijke aanduiding voor inhoud 8"/>
          <p:cNvSpPr>
            <a:spLocks noGrp="1"/>
          </p:cNvSpPr>
          <p:nvPr>
            <p:ph sz="quarter" idx="15"/>
          </p:nvPr>
        </p:nvSpPr>
        <p:spPr>
          <a:xfrm>
            <a:off x="635000" y="2276475"/>
            <a:ext cx="7178964" cy="3944938"/>
          </a:xfrm>
        </p:spPr>
        <p:txBody>
          <a:bodyPr/>
          <a:lstStyle/>
          <a:p>
            <a:pPr lvl="0"/>
            <a:r>
              <a:rPr lang="nl-NL"/>
              <a:t>Tekststijl van het model bewerken
Tweede niveau
Derde niveau
Vierde niveau
Vijfde niveau</a:t>
            </a:r>
          </a:p>
        </p:txBody>
      </p:sp>
      <p:sp>
        <p:nvSpPr>
          <p:cNvPr id="13" name="Tijdelijke aanduiding voor dianummer 12"/>
          <p:cNvSpPr>
            <a:spLocks noGrp="1"/>
          </p:cNvSpPr>
          <p:nvPr>
            <p:ph type="sldNum" sz="quarter" idx="18"/>
          </p:nvPr>
        </p:nvSpPr>
        <p:spPr/>
        <p:txBody>
          <a:bodyPr/>
          <a:lstStyle/>
          <a:p>
            <a:fld id="{10A0A6AF-03C5-477E-939A-E28F7E7F05EA}" type="slidenum">
              <a:rPr lang="nl-NL" smtClean="0"/>
              <a:pPr/>
              <a:t>‹nr.›</a:t>
            </a:fld>
            <a:endParaRPr lang="nl-NL"/>
          </a:p>
        </p:txBody>
      </p:sp>
      <p:sp>
        <p:nvSpPr>
          <p:cNvPr id="2" name="Tijdelijke aanduiding voor datum 10">
            <a:extLst>
              <a:ext uri="{FF2B5EF4-FFF2-40B4-BE49-F238E27FC236}">
                <a16:creationId xmlns:a16="http://schemas.microsoft.com/office/drawing/2014/main" id="{9DF36BF3-E60D-130F-F736-69F8962B4453}"/>
              </a:ext>
            </a:extLst>
          </p:cNvPr>
          <p:cNvSpPr>
            <a:spLocks noGrp="1"/>
          </p:cNvSpPr>
          <p:nvPr>
            <p:ph type="dt" sz="half" idx="10"/>
          </p:nvPr>
        </p:nvSpPr>
        <p:spPr>
          <a:xfrm>
            <a:off x="1918800" y="6543488"/>
            <a:ext cx="3600000" cy="264272"/>
          </a:xfrm>
        </p:spPr>
        <p:txBody>
          <a:bodyPr/>
          <a:lstStyle/>
          <a:p>
            <a:endParaRPr lang="nl-NL"/>
          </a:p>
        </p:txBody>
      </p:sp>
      <p:sp>
        <p:nvSpPr>
          <p:cNvPr id="4" name="Tijdelijke aanduiding voor voettekst 11">
            <a:extLst>
              <a:ext uri="{FF2B5EF4-FFF2-40B4-BE49-F238E27FC236}">
                <a16:creationId xmlns:a16="http://schemas.microsoft.com/office/drawing/2014/main" id="{07A5ECF4-6053-1C7B-3425-A6DAF7B1E181}"/>
              </a:ext>
            </a:extLst>
          </p:cNvPr>
          <p:cNvSpPr>
            <a:spLocks noGrp="1"/>
          </p:cNvSpPr>
          <p:nvPr>
            <p:ph type="ftr" sz="quarter" idx="11"/>
          </p:nvPr>
        </p:nvSpPr>
        <p:spPr>
          <a:xfrm>
            <a:off x="1918800" y="6221413"/>
            <a:ext cx="3600000" cy="322075"/>
          </a:xfrm>
        </p:spPr>
        <p:txBody>
          <a:bodyPr/>
          <a:lstStyle/>
          <a:p>
            <a:endParaRPr lang="nl-NL"/>
          </a:p>
        </p:txBody>
      </p:sp>
      <p:pic>
        <p:nvPicPr>
          <p:cNvPr id="5" name="Graphic 4">
            <a:extLst>
              <a:ext uri="{FF2B5EF4-FFF2-40B4-BE49-F238E27FC236}">
                <a16:creationId xmlns:a16="http://schemas.microsoft.com/office/drawing/2014/main" id="{ACA81CFB-EBC4-C6CC-1348-2F9C7B4AF80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268451784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3" name="Tijdelijke aanduiding voor inhoud 2"/>
          <p:cNvSpPr>
            <a:spLocks noGrp="1"/>
          </p:cNvSpPr>
          <p:nvPr>
            <p:ph sz="half" idx="1"/>
          </p:nvPr>
        </p:nvSpPr>
        <p:spPr>
          <a:xfrm>
            <a:off x="635000" y="2276475"/>
            <a:ext cx="5226050" cy="3944938"/>
          </a:xfrm>
        </p:spPr>
        <p:txBody>
          <a:bodyPr/>
          <a:lstStyle/>
          <a:p>
            <a:pPr lvl="0"/>
            <a:r>
              <a:rPr lang="nl-NL"/>
              <a:t>Tekststijl van het model bewerken
Tweede niveau
Derde niveau
Vierde niveau
Vijfde niveau</a:t>
            </a:r>
          </a:p>
        </p:txBody>
      </p:sp>
      <p:sp>
        <p:nvSpPr>
          <p:cNvPr id="4" name="Tijdelijke aanduiding voor inhoud 3"/>
          <p:cNvSpPr>
            <a:spLocks noGrp="1"/>
          </p:cNvSpPr>
          <p:nvPr>
            <p:ph sz="half" idx="2"/>
          </p:nvPr>
        </p:nvSpPr>
        <p:spPr>
          <a:xfrm>
            <a:off x="6553199" y="2276475"/>
            <a:ext cx="5004000" cy="3944938"/>
          </a:xfrm>
        </p:spPr>
        <p:txBody>
          <a:bodyPr/>
          <a:lstStyle/>
          <a:p>
            <a:pPr lvl="0"/>
            <a:r>
              <a:rPr lang="nl-NL"/>
              <a:t>Tekststijl van het model bewerken
Tweede niveau
Derde niveau
Vierde niveau
Vijfde niveau</a:t>
            </a:r>
          </a:p>
        </p:txBody>
      </p:sp>
      <p:sp>
        <p:nvSpPr>
          <p:cNvPr id="2" name="Titel 1"/>
          <p:cNvSpPr>
            <a:spLocks noGrp="1"/>
          </p:cNvSpPr>
          <p:nvPr>
            <p:ph type="title"/>
          </p:nvPr>
        </p:nvSpPr>
        <p:spPr/>
        <p:txBody>
          <a:bodyPr/>
          <a:lstStyle/>
          <a:p>
            <a:r>
              <a:rPr lang="nl-NL"/>
              <a:t>Klik om stijl te bewerken</a:t>
            </a:r>
          </a:p>
        </p:txBody>
      </p:sp>
      <p:sp>
        <p:nvSpPr>
          <p:cNvPr id="14" name="Tijdelijke aanduiding voor datum 13"/>
          <p:cNvSpPr>
            <a:spLocks noGrp="1"/>
          </p:cNvSpPr>
          <p:nvPr>
            <p:ph type="dt" sz="half" idx="10"/>
          </p:nvPr>
        </p:nvSpPr>
        <p:spPr>
          <a:xfrm>
            <a:off x="1918800" y="6543488"/>
            <a:ext cx="3600000" cy="264272"/>
          </a:xfrm>
        </p:spPr>
        <p:txBody>
          <a:bodyPr/>
          <a:lstStyle/>
          <a:p>
            <a:endParaRPr lang="nl-NL"/>
          </a:p>
        </p:txBody>
      </p:sp>
      <p:sp>
        <p:nvSpPr>
          <p:cNvPr id="15" name="Tijdelijke aanduiding voor voettekst 14"/>
          <p:cNvSpPr>
            <a:spLocks noGrp="1"/>
          </p:cNvSpPr>
          <p:nvPr>
            <p:ph type="ftr" sz="quarter" idx="11"/>
          </p:nvPr>
        </p:nvSpPr>
        <p:spPr>
          <a:xfrm>
            <a:off x="1918800" y="6221413"/>
            <a:ext cx="3600000" cy="322075"/>
          </a:xfrm>
        </p:spPr>
        <p:txBody>
          <a:bodyPr/>
          <a:lstStyle/>
          <a:p>
            <a:endParaRPr lang="nl-NL"/>
          </a:p>
        </p:txBody>
      </p:sp>
      <p:sp>
        <p:nvSpPr>
          <p:cNvPr id="16" name="Tijdelijke aanduiding voor dianummer 15"/>
          <p:cNvSpPr>
            <a:spLocks noGrp="1"/>
          </p:cNvSpPr>
          <p:nvPr>
            <p:ph type="sldNum" sz="quarter" idx="12"/>
          </p:nvPr>
        </p:nvSpPr>
        <p:spPr/>
        <p:txBody>
          <a:bodyPr/>
          <a:lstStyle/>
          <a:p>
            <a:fld id="{10A0A6AF-03C5-477E-939A-E28F7E7F05EA}" type="slidenum">
              <a:rPr lang="nl-NL" smtClean="0"/>
              <a:pPr/>
              <a:t>‹nr.›</a:t>
            </a:fld>
            <a:endParaRPr lang="nl-NL"/>
          </a:p>
        </p:txBody>
      </p:sp>
      <p:pic>
        <p:nvPicPr>
          <p:cNvPr id="5" name="Graphic 4">
            <a:extLst>
              <a:ext uri="{FF2B5EF4-FFF2-40B4-BE49-F238E27FC236}">
                <a16:creationId xmlns:a16="http://schemas.microsoft.com/office/drawing/2014/main" id="{4EBB1310-7796-7BD0-8CCF-09A053C96DC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1677877931"/>
      </p:ext>
    </p:extLst>
  </p:cSld>
  <p:clrMapOvr>
    <a:masterClrMapping/>
  </p:clrMapOvr>
  <p:extLst>
    <p:ext uri="{DCECCB84-F9BA-43D5-87BE-67443E8EF086}">
      <p15:sldGuideLst xmlns:p15="http://schemas.microsoft.com/office/powerpoint/2012/main"/>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635001" y="2306037"/>
            <a:ext cx="5004000" cy="648000"/>
          </a:xfrm>
          <a:noFill/>
        </p:spPr>
        <p:txBody>
          <a:bodyPr lIns="180000" tIns="180000" rIns="180000" bIns="72000" anchor="b">
            <a:noAutofit/>
          </a:bodyPr>
          <a:lstStyle>
            <a:lvl1pPr marL="0" indent="0">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
Tweede niveau
Derde niveau
Vierde niveau
Vijfde niveau</a:t>
            </a:r>
          </a:p>
        </p:txBody>
      </p:sp>
      <p:sp>
        <p:nvSpPr>
          <p:cNvPr id="4" name="Tijdelijke aanduiding voor inhoud 3"/>
          <p:cNvSpPr>
            <a:spLocks noGrp="1"/>
          </p:cNvSpPr>
          <p:nvPr>
            <p:ph sz="half" idx="2"/>
          </p:nvPr>
        </p:nvSpPr>
        <p:spPr>
          <a:xfrm>
            <a:off x="635001" y="2953738"/>
            <a:ext cx="5004000" cy="3267676"/>
          </a:xfrm>
          <a:noFill/>
        </p:spPr>
        <p:txBody>
          <a:bodyPr lIns="180000" tIns="180000" rIns="180000" bIns="72000"/>
          <a:lstStyle/>
          <a:p>
            <a:pPr lvl="0"/>
            <a:r>
              <a:rPr lang="nl-NL"/>
              <a:t>Tekststijl van het model bewerken
Tweede niveau
Derde niveau
Vierde niveau
Vijfde niveau</a:t>
            </a:r>
          </a:p>
        </p:txBody>
      </p:sp>
      <p:sp>
        <p:nvSpPr>
          <p:cNvPr id="5" name="Tijdelijke aanduiding voor tekst 4"/>
          <p:cNvSpPr>
            <a:spLocks noGrp="1"/>
          </p:cNvSpPr>
          <p:nvPr>
            <p:ph type="body" sz="quarter" idx="3"/>
          </p:nvPr>
        </p:nvSpPr>
        <p:spPr>
          <a:xfrm>
            <a:off x="6553200" y="2306037"/>
            <a:ext cx="5004000" cy="647228"/>
          </a:xfrm>
          <a:noFill/>
        </p:spPr>
        <p:txBody>
          <a:bodyPr lIns="180000" tIns="180000" rIns="180000" bIns="72000" anchor="b">
            <a:noAutofit/>
          </a:bodyPr>
          <a:lstStyle>
            <a:lvl1pPr marL="0" indent="0">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
Tweede niveau
Derde niveau
Vierde niveau
Vijfde niveau</a:t>
            </a:r>
          </a:p>
        </p:txBody>
      </p:sp>
      <p:sp>
        <p:nvSpPr>
          <p:cNvPr id="6" name="Tijdelijke aanduiding voor inhoud 5"/>
          <p:cNvSpPr>
            <a:spLocks noGrp="1"/>
          </p:cNvSpPr>
          <p:nvPr>
            <p:ph sz="quarter" idx="4"/>
          </p:nvPr>
        </p:nvSpPr>
        <p:spPr>
          <a:xfrm>
            <a:off x="6553200" y="2953738"/>
            <a:ext cx="5005388" cy="3267676"/>
          </a:xfrm>
          <a:noFill/>
        </p:spPr>
        <p:txBody>
          <a:bodyPr lIns="180000" tIns="180000" rIns="180000" bIns="72000"/>
          <a:lstStyle/>
          <a:p>
            <a:pPr lvl="0"/>
            <a:r>
              <a:rPr lang="nl-NL"/>
              <a:t>Tekststijl van het model bewerken
Tweede niveau
Derde niveau
Vierde niveau
Vijfde niveau</a:t>
            </a:r>
          </a:p>
        </p:txBody>
      </p:sp>
      <p:sp>
        <p:nvSpPr>
          <p:cNvPr id="10" name="Titel 9"/>
          <p:cNvSpPr>
            <a:spLocks noGrp="1"/>
          </p:cNvSpPr>
          <p:nvPr>
            <p:ph type="title"/>
          </p:nvPr>
        </p:nvSpPr>
        <p:spPr/>
        <p:txBody>
          <a:bodyPr/>
          <a:lstStyle/>
          <a:p>
            <a:r>
              <a:rPr lang="nl-NL"/>
              <a:t>Klik om stijl te bewerken</a:t>
            </a:r>
          </a:p>
        </p:txBody>
      </p:sp>
      <p:sp>
        <p:nvSpPr>
          <p:cNvPr id="16" name="Tijdelijke aanduiding voor datum 15"/>
          <p:cNvSpPr>
            <a:spLocks noGrp="1"/>
          </p:cNvSpPr>
          <p:nvPr>
            <p:ph type="dt" sz="half" idx="10"/>
          </p:nvPr>
        </p:nvSpPr>
        <p:spPr>
          <a:xfrm>
            <a:off x="1918800" y="6543488"/>
            <a:ext cx="3600000" cy="264272"/>
          </a:xfrm>
        </p:spPr>
        <p:txBody>
          <a:bodyPr/>
          <a:lstStyle/>
          <a:p>
            <a:endParaRPr lang="nl-NL"/>
          </a:p>
        </p:txBody>
      </p:sp>
      <p:sp>
        <p:nvSpPr>
          <p:cNvPr id="17" name="Tijdelijke aanduiding voor voettekst 16"/>
          <p:cNvSpPr>
            <a:spLocks noGrp="1"/>
          </p:cNvSpPr>
          <p:nvPr>
            <p:ph type="ftr" sz="quarter" idx="11"/>
          </p:nvPr>
        </p:nvSpPr>
        <p:spPr>
          <a:xfrm>
            <a:off x="1918800" y="6221413"/>
            <a:ext cx="3600000" cy="322075"/>
          </a:xfrm>
        </p:spPr>
        <p:txBody>
          <a:bodyPr/>
          <a:lstStyle/>
          <a:p>
            <a:endParaRPr lang="nl-NL"/>
          </a:p>
        </p:txBody>
      </p:sp>
      <p:sp>
        <p:nvSpPr>
          <p:cNvPr id="18" name="Tijdelijke aanduiding voor dianummer 17"/>
          <p:cNvSpPr>
            <a:spLocks noGrp="1"/>
          </p:cNvSpPr>
          <p:nvPr>
            <p:ph type="sldNum" sz="quarter" idx="12"/>
          </p:nvPr>
        </p:nvSpPr>
        <p:spPr/>
        <p:txBody>
          <a:bodyPr/>
          <a:lstStyle/>
          <a:p>
            <a:fld id="{10A0A6AF-03C5-477E-939A-E28F7E7F05EA}" type="slidenum">
              <a:rPr lang="nl-NL" smtClean="0"/>
              <a:pPr/>
              <a:t>‹nr.›</a:t>
            </a:fld>
            <a:endParaRPr lang="nl-NL"/>
          </a:p>
        </p:txBody>
      </p:sp>
      <p:pic>
        <p:nvPicPr>
          <p:cNvPr id="2" name="Graphic 1">
            <a:extLst>
              <a:ext uri="{FF2B5EF4-FFF2-40B4-BE49-F238E27FC236}">
                <a16:creationId xmlns:a16="http://schemas.microsoft.com/office/drawing/2014/main" id="{C9767283-9DEA-251D-7C9A-2D030CF9614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3079189286"/>
      </p:ext>
    </p:extLst>
  </p:cSld>
  <p:clrMapOvr>
    <a:masterClrMapping/>
  </p:clrMapOvr>
  <p:extLst>
    <p:ext uri="{DCECCB84-F9BA-43D5-87BE-67443E8EF086}">
      <p15:sldGuideLst xmlns:p15="http://schemas.microsoft.com/office/powerpoint/2012/main">
        <p15:guide id="1" pos="3988">
          <p15:clr>
            <a:srgbClr val="FBAE40"/>
          </p15:clr>
        </p15:guide>
        <p15:guide id="2" pos="3693">
          <p15:clr>
            <a:srgbClr val="FBAE40"/>
          </p15:clr>
        </p15:guide>
        <p15:guide id="3" orient="horz" pos="1661">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3999"/>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
Tweede niveau
Derde niveau
Vierde niveau
Vijfde niveau</a:t>
            </a:r>
          </a:p>
        </p:txBody>
      </p:sp>
      <p:sp>
        <p:nvSpPr>
          <p:cNvPr id="10" name="Tijdelijke aanduiding voor inhoud 9"/>
          <p:cNvSpPr>
            <a:spLocks noGrp="1"/>
          </p:cNvSpPr>
          <p:nvPr>
            <p:ph sz="quarter" idx="13"/>
          </p:nvPr>
        </p:nvSpPr>
        <p:spPr>
          <a:xfrm>
            <a:off x="6554588" y="1052513"/>
            <a:ext cx="5004000" cy="5168900"/>
          </a:xfrm>
        </p:spPr>
        <p:txBody>
          <a:bodyPr/>
          <a:lstStyle/>
          <a:p>
            <a:pPr lvl="0"/>
            <a:r>
              <a:rPr lang="nl-NL"/>
              <a:t>Tekststijl van het model bewerken
Tweede niveau
Derde niveau
Vierde niveau
Vijfde niveau</a:t>
            </a:r>
          </a:p>
        </p:txBody>
      </p:sp>
      <p:sp>
        <p:nvSpPr>
          <p:cNvPr id="3" name="Titel 2"/>
          <p:cNvSpPr>
            <a:spLocks noGrp="1"/>
          </p:cNvSpPr>
          <p:nvPr>
            <p:ph type="title"/>
          </p:nvPr>
        </p:nvSpPr>
        <p:spPr>
          <a:xfrm>
            <a:off x="635000" y="1052513"/>
            <a:ext cx="5003800" cy="948047"/>
          </a:xfrm>
        </p:spPr>
        <p:txBody>
          <a:bodyPr/>
          <a:lstStyle/>
          <a:p>
            <a:r>
              <a:rPr lang="nl-NL"/>
              <a:t>Klik om stijl te bewerken</a:t>
            </a:r>
          </a:p>
        </p:txBody>
      </p:sp>
      <p:sp>
        <p:nvSpPr>
          <p:cNvPr id="19" name="Tijdelijke aanduiding voor dianummer 18"/>
          <p:cNvSpPr>
            <a:spLocks noGrp="1"/>
          </p:cNvSpPr>
          <p:nvPr>
            <p:ph type="sldNum" sz="quarter" idx="16"/>
          </p:nvPr>
        </p:nvSpPr>
        <p:spPr/>
        <p:txBody>
          <a:bodyPr/>
          <a:lstStyle/>
          <a:p>
            <a:fld id="{10A0A6AF-03C5-477E-939A-E28F7E7F05EA}" type="slidenum">
              <a:rPr lang="nl-NL" smtClean="0"/>
              <a:pPr/>
              <a:t>‹nr.›</a:t>
            </a:fld>
            <a:endParaRPr lang="nl-NL"/>
          </a:p>
        </p:txBody>
      </p:sp>
      <p:sp>
        <p:nvSpPr>
          <p:cNvPr id="2" name="Tijdelijke aanduiding voor datum 10">
            <a:extLst>
              <a:ext uri="{FF2B5EF4-FFF2-40B4-BE49-F238E27FC236}">
                <a16:creationId xmlns:a16="http://schemas.microsoft.com/office/drawing/2014/main" id="{624EFD18-2A94-2912-047D-0B305EDAFD58}"/>
              </a:ext>
            </a:extLst>
          </p:cNvPr>
          <p:cNvSpPr>
            <a:spLocks noGrp="1"/>
          </p:cNvSpPr>
          <p:nvPr>
            <p:ph type="dt" sz="half" idx="10"/>
          </p:nvPr>
        </p:nvSpPr>
        <p:spPr>
          <a:xfrm>
            <a:off x="1918800" y="6543488"/>
            <a:ext cx="3600000" cy="264272"/>
          </a:xfrm>
        </p:spPr>
        <p:txBody>
          <a:bodyPr/>
          <a:lstStyle/>
          <a:p>
            <a:endParaRPr lang="nl-NL"/>
          </a:p>
        </p:txBody>
      </p:sp>
      <p:sp>
        <p:nvSpPr>
          <p:cNvPr id="5" name="Tijdelijke aanduiding voor voettekst 11">
            <a:extLst>
              <a:ext uri="{FF2B5EF4-FFF2-40B4-BE49-F238E27FC236}">
                <a16:creationId xmlns:a16="http://schemas.microsoft.com/office/drawing/2014/main" id="{C662775D-B54D-8491-0C8A-5C2CA2EAA839}"/>
              </a:ext>
            </a:extLst>
          </p:cNvPr>
          <p:cNvSpPr>
            <a:spLocks noGrp="1"/>
          </p:cNvSpPr>
          <p:nvPr>
            <p:ph type="ftr" sz="quarter" idx="11"/>
          </p:nvPr>
        </p:nvSpPr>
        <p:spPr>
          <a:xfrm>
            <a:off x="1918800" y="6221413"/>
            <a:ext cx="3600000" cy="322075"/>
          </a:xfrm>
        </p:spPr>
        <p:txBody>
          <a:bodyPr/>
          <a:lstStyle/>
          <a:p>
            <a:endParaRPr lang="nl-NL"/>
          </a:p>
        </p:txBody>
      </p:sp>
      <p:pic>
        <p:nvPicPr>
          <p:cNvPr id="6" name="Graphic 5">
            <a:extLst>
              <a:ext uri="{FF2B5EF4-FFF2-40B4-BE49-F238E27FC236}">
                <a16:creationId xmlns:a16="http://schemas.microsoft.com/office/drawing/2014/main" id="{DE1CDC08-AC3A-C66E-8D4E-3D4989EAE7B8}"/>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412" y="6312705"/>
            <a:ext cx="1127156" cy="461565"/>
          </a:xfrm>
          <a:prstGeom prst="rect">
            <a:avLst/>
          </a:prstGeom>
        </p:spPr>
      </p:pic>
    </p:spTree>
    <p:extLst>
      <p:ext uri="{BB962C8B-B14F-4D97-AF65-F5344CB8AC3E}">
        <p14:creationId xmlns:p14="http://schemas.microsoft.com/office/powerpoint/2010/main" val="3202174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1921933"/>
            <a:ext cx="5003800" cy="4299479"/>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10" name="Tijdelijke aanduiding voor inhoud 9"/>
          <p:cNvSpPr>
            <a:spLocks noGrp="1"/>
          </p:cNvSpPr>
          <p:nvPr>
            <p:ph sz="quarter" idx="13"/>
          </p:nvPr>
        </p:nvSpPr>
        <p:spPr>
          <a:xfrm>
            <a:off x="6554588" y="730775"/>
            <a:ext cx="5004000" cy="5490637"/>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3" name="Titel 2"/>
          <p:cNvSpPr>
            <a:spLocks noGrp="1"/>
          </p:cNvSpPr>
          <p:nvPr>
            <p:ph type="title"/>
          </p:nvPr>
        </p:nvSpPr>
        <p:spPr>
          <a:xfrm>
            <a:off x="635000" y="730775"/>
            <a:ext cx="5003800" cy="948047"/>
          </a:xfrm>
        </p:spPr>
        <p:txBody>
          <a:bodyPr/>
          <a:lstStyle/>
          <a:p>
            <a:r>
              <a:rPr lang="nl-NL"/>
              <a:t>Klik om stijl te bewerken</a:t>
            </a:r>
          </a:p>
        </p:txBody>
      </p:sp>
      <p:sp>
        <p:nvSpPr>
          <p:cNvPr id="19" name="Tijdelijke aanduiding voor dianummer 18"/>
          <p:cNvSpPr>
            <a:spLocks noGrp="1"/>
          </p:cNvSpPr>
          <p:nvPr>
            <p:ph type="sldNum" sz="quarter" idx="16"/>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35181671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Contact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1875617"/>
            <a:ext cx="10923588" cy="1551796"/>
          </a:xfrm>
        </p:spPr>
        <p:txBody>
          <a:bodyPr anchor="ctr" anchorCtr="0">
            <a:normAutofit/>
          </a:bodyPr>
          <a:lstStyle>
            <a:lvl1pPr>
              <a:defRPr sz="4800">
                <a:solidFill>
                  <a:schemeClr val="tx1"/>
                </a:solidFill>
              </a:defRPr>
            </a:lvl1pPr>
          </a:lstStyle>
          <a:p>
            <a:r>
              <a:rPr lang="nl-NL"/>
              <a:t>Typ een afsluitende zin</a:t>
            </a:r>
          </a:p>
        </p:txBody>
      </p:sp>
      <p:sp>
        <p:nvSpPr>
          <p:cNvPr id="18" name="Tijdelijke aanduiding voor tekst 13"/>
          <p:cNvSpPr>
            <a:spLocks noGrp="1"/>
          </p:cNvSpPr>
          <p:nvPr>
            <p:ph type="body" sz="quarter" idx="13" hasCustomPrompt="1"/>
          </p:nvPr>
        </p:nvSpPr>
        <p:spPr>
          <a:xfrm>
            <a:off x="5156753" y="3846022"/>
            <a:ext cx="4680000" cy="691884"/>
          </a:xfrm>
        </p:spPr>
        <p:txBody>
          <a:bodyPr numCol="1" spcCol="180000" anchor="ctr" anchorCtr="0">
            <a:normAutofit/>
          </a:bodyPr>
          <a:lstStyle>
            <a:lvl1pPr marL="0" indent="0">
              <a:buNone/>
              <a:defRPr sz="2000" i="0">
                <a:solidFill>
                  <a:schemeClr val="accent1"/>
                </a:solidFill>
              </a:defRPr>
            </a:lvl1pPr>
          </a:lstStyle>
          <a:p>
            <a:pPr lvl="0"/>
            <a:r>
              <a:rPr lang="nl-NL"/>
              <a:t>Klik om de tekststijl van het model te bewerken</a:t>
            </a:r>
          </a:p>
        </p:txBody>
      </p:sp>
      <p:sp>
        <p:nvSpPr>
          <p:cNvPr id="19" name="Tijdelijke aanduiding voor tekst 13"/>
          <p:cNvSpPr>
            <a:spLocks noGrp="1"/>
          </p:cNvSpPr>
          <p:nvPr>
            <p:ph type="body" sz="quarter" idx="17" hasCustomPrompt="1"/>
          </p:nvPr>
        </p:nvSpPr>
        <p:spPr>
          <a:xfrm>
            <a:off x="5156753" y="4639509"/>
            <a:ext cx="4680000" cy="691884"/>
          </a:xfrm>
        </p:spPr>
        <p:txBody>
          <a:bodyPr numCol="1" spcCol="180000" anchor="ctr" anchorCtr="0">
            <a:normAutofit/>
          </a:bodyPr>
          <a:lstStyle>
            <a:lvl1pPr marL="0" indent="0">
              <a:buNone/>
              <a:defRPr sz="2000" i="0">
                <a:solidFill>
                  <a:schemeClr val="accent1"/>
                </a:solidFill>
              </a:defRPr>
            </a:lvl1pPr>
          </a:lstStyle>
          <a:p>
            <a:pPr lvl="0"/>
            <a:r>
              <a:rPr lang="nl-NL"/>
              <a:t>Klik om de tekststijl van het model te bewerken</a:t>
            </a:r>
          </a:p>
        </p:txBody>
      </p:sp>
      <p:sp>
        <p:nvSpPr>
          <p:cNvPr id="20" name="Tijdelijke aanduiding voor tekst 13"/>
          <p:cNvSpPr>
            <a:spLocks noGrp="1"/>
          </p:cNvSpPr>
          <p:nvPr>
            <p:ph type="body" sz="quarter" idx="18" hasCustomPrompt="1"/>
          </p:nvPr>
        </p:nvSpPr>
        <p:spPr>
          <a:xfrm>
            <a:off x="5156753" y="5405528"/>
            <a:ext cx="4680000" cy="691884"/>
          </a:xfrm>
        </p:spPr>
        <p:txBody>
          <a:bodyPr numCol="1" spcCol="180000" anchor="ctr" anchorCtr="0">
            <a:normAutofit/>
          </a:bodyPr>
          <a:lstStyle>
            <a:lvl1pPr marL="0" indent="0">
              <a:buNone/>
              <a:defRPr sz="2000" i="0">
                <a:solidFill>
                  <a:schemeClr val="accent1"/>
                </a:solidFill>
              </a:defRPr>
            </a:lvl1pPr>
          </a:lstStyle>
          <a:p>
            <a:pPr lvl="0"/>
            <a:r>
              <a:rPr lang="nl-NL"/>
              <a:t>Klik om de tekststijl van het model te bewerken</a:t>
            </a:r>
          </a:p>
        </p:txBody>
      </p:sp>
      <p:sp>
        <p:nvSpPr>
          <p:cNvPr id="21" name="Tijdelijke aanduiding voor afbeelding 3"/>
          <p:cNvSpPr>
            <a:spLocks noGrp="1" noChangeAspect="1"/>
          </p:cNvSpPr>
          <p:nvPr>
            <p:ph type="pic" sz="quarter" idx="19"/>
          </p:nvPr>
        </p:nvSpPr>
        <p:spPr>
          <a:xfrm>
            <a:off x="4544781" y="3921366"/>
            <a:ext cx="541203" cy="540000"/>
          </a:xfrm>
          <a:blipFill>
            <a:blip r:embed="rId2"/>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2" name="Tijdelijke aanduiding voor afbeelding 3"/>
          <p:cNvSpPr>
            <a:spLocks noGrp="1" noChangeAspect="1"/>
          </p:cNvSpPr>
          <p:nvPr>
            <p:ph type="pic" sz="quarter" idx="20"/>
          </p:nvPr>
        </p:nvSpPr>
        <p:spPr>
          <a:xfrm>
            <a:off x="4544781" y="4707382"/>
            <a:ext cx="541203" cy="540000"/>
          </a:xfrm>
          <a:blipFill>
            <a:blip r:embed="rId3"/>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3" name="Tijdelijke aanduiding voor afbeelding 3"/>
          <p:cNvSpPr>
            <a:spLocks noGrp="1" noChangeAspect="1"/>
          </p:cNvSpPr>
          <p:nvPr>
            <p:ph type="pic" sz="quarter" idx="21"/>
          </p:nvPr>
        </p:nvSpPr>
        <p:spPr>
          <a:xfrm>
            <a:off x="4544781" y="5480872"/>
            <a:ext cx="541203" cy="540000"/>
          </a:xfrm>
          <a:blipFill>
            <a:blip r:embed="rId4"/>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a:p>
        </p:txBody>
      </p:sp>
      <p:sp>
        <p:nvSpPr>
          <p:cNvPr id="3" name="Tijdelijke aanduiding voor datum 10">
            <a:extLst>
              <a:ext uri="{FF2B5EF4-FFF2-40B4-BE49-F238E27FC236}">
                <a16:creationId xmlns:a16="http://schemas.microsoft.com/office/drawing/2014/main" id="{AEAB5D13-20D5-CE24-B2A4-56428E470512}"/>
              </a:ext>
            </a:extLst>
          </p:cNvPr>
          <p:cNvSpPr>
            <a:spLocks noGrp="1"/>
          </p:cNvSpPr>
          <p:nvPr>
            <p:ph type="dt" sz="half" idx="10"/>
          </p:nvPr>
        </p:nvSpPr>
        <p:spPr>
          <a:xfrm>
            <a:off x="1918800" y="6543488"/>
            <a:ext cx="3600000" cy="264272"/>
          </a:xfrm>
        </p:spPr>
        <p:txBody>
          <a:bodyPr/>
          <a:lstStyle/>
          <a:p>
            <a:endParaRPr lang="nl-NL"/>
          </a:p>
        </p:txBody>
      </p:sp>
      <p:sp>
        <p:nvSpPr>
          <p:cNvPr id="4" name="Tijdelijke aanduiding voor voettekst 11">
            <a:extLst>
              <a:ext uri="{FF2B5EF4-FFF2-40B4-BE49-F238E27FC236}">
                <a16:creationId xmlns:a16="http://schemas.microsoft.com/office/drawing/2014/main" id="{EE4C638E-640C-6BF8-EB6B-51E6809507B4}"/>
              </a:ext>
            </a:extLst>
          </p:cNvPr>
          <p:cNvSpPr>
            <a:spLocks noGrp="1"/>
          </p:cNvSpPr>
          <p:nvPr>
            <p:ph type="ftr" sz="quarter" idx="11"/>
          </p:nvPr>
        </p:nvSpPr>
        <p:spPr>
          <a:xfrm>
            <a:off x="1918800" y="6221413"/>
            <a:ext cx="3600000" cy="322075"/>
          </a:xfrm>
        </p:spPr>
        <p:txBody>
          <a:bodyPr/>
          <a:lstStyle/>
          <a:p>
            <a:endParaRPr lang="nl-NL"/>
          </a:p>
        </p:txBody>
      </p:sp>
      <p:pic>
        <p:nvPicPr>
          <p:cNvPr id="5" name="Graphic 4">
            <a:extLst>
              <a:ext uri="{FF2B5EF4-FFF2-40B4-BE49-F238E27FC236}">
                <a16:creationId xmlns:a16="http://schemas.microsoft.com/office/drawing/2014/main" id="{21A66472-4942-9341-4387-20D0080F5D90}"/>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412" y="6312705"/>
            <a:ext cx="1127156" cy="461565"/>
          </a:xfrm>
          <a:prstGeom prst="rect">
            <a:avLst/>
          </a:prstGeom>
        </p:spPr>
      </p:pic>
      <p:pic>
        <p:nvPicPr>
          <p:cNvPr id="7" name="Afbeelding 7">
            <a:extLst>
              <a:ext uri="{FF2B5EF4-FFF2-40B4-BE49-F238E27FC236}">
                <a16:creationId xmlns:a16="http://schemas.microsoft.com/office/drawing/2014/main" id="{115E776B-E151-A7BD-2AFA-A683F056FCE9}"/>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390957437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Contact B">
    <p:spTree>
      <p:nvGrpSpPr>
        <p:cNvPr id="1" name=""/>
        <p:cNvGrpSpPr/>
        <p:nvPr/>
      </p:nvGrpSpPr>
      <p:grpSpPr>
        <a:xfrm>
          <a:off x="0" y="0"/>
          <a:ext cx="0" cy="0"/>
          <a:chOff x="0" y="0"/>
          <a:chExt cx="0" cy="0"/>
        </a:xfrm>
      </p:grpSpPr>
      <p:sp>
        <p:nvSpPr>
          <p:cNvPr id="6" name="Rechthoek 5"/>
          <p:cNvSpPr/>
          <p:nvPr userDrawn="1"/>
        </p:nvSpPr>
        <p:spPr>
          <a:xfrm>
            <a:off x="0" y="-1"/>
            <a:ext cx="6096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2565400"/>
            <a:ext cx="5003800" cy="1727200"/>
          </a:xfrm>
        </p:spPr>
        <p:txBody>
          <a:bodyPr anchor="ctr" anchorCtr="0">
            <a:normAutofit/>
          </a:bodyPr>
          <a:lstStyle>
            <a:lvl1pPr>
              <a:defRPr sz="4800">
                <a:solidFill>
                  <a:schemeClr val="tx1"/>
                </a:solidFill>
              </a:defRPr>
            </a:lvl1pPr>
          </a:lstStyle>
          <a:p>
            <a:r>
              <a:rPr lang="nl-NL"/>
              <a:t>Typ een afsluitende zin</a:t>
            </a:r>
          </a:p>
        </p:txBody>
      </p:sp>
      <p:sp>
        <p:nvSpPr>
          <p:cNvPr id="18" name="Tijdelijke aanduiding voor tekst 13"/>
          <p:cNvSpPr>
            <a:spLocks noGrp="1"/>
          </p:cNvSpPr>
          <p:nvPr>
            <p:ph type="body" sz="quarter" idx="13" hasCustomPrompt="1"/>
          </p:nvPr>
        </p:nvSpPr>
        <p:spPr>
          <a:xfrm>
            <a:off x="7176285" y="2286000"/>
            <a:ext cx="4382303" cy="691884"/>
          </a:xfrm>
        </p:spPr>
        <p:txBody>
          <a:bodyPr numCol="1" spcCol="180000" anchor="ctr" anchorCtr="0">
            <a:normAutofit/>
          </a:bodyPr>
          <a:lstStyle>
            <a:lvl1pPr marL="0" indent="0">
              <a:buNone/>
              <a:defRPr sz="2000" i="0">
                <a:solidFill>
                  <a:schemeClr val="accent1"/>
                </a:solidFill>
              </a:defRPr>
            </a:lvl1pPr>
          </a:lstStyle>
          <a:p>
            <a:pPr lvl="0"/>
            <a:r>
              <a:rPr lang="nl-NL"/>
              <a:t>Klik om de tekststijl van het model te bewerken</a:t>
            </a:r>
          </a:p>
        </p:txBody>
      </p:sp>
      <p:sp>
        <p:nvSpPr>
          <p:cNvPr id="19" name="Tijdelijke aanduiding voor tekst 13"/>
          <p:cNvSpPr>
            <a:spLocks noGrp="1"/>
          </p:cNvSpPr>
          <p:nvPr>
            <p:ph type="body" sz="quarter" idx="17" hasCustomPrompt="1"/>
          </p:nvPr>
        </p:nvSpPr>
        <p:spPr>
          <a:xfrm>
            <a:off x="7176285" y="3079487"/>
            <a:ext cx="4382303" cy="691884"/>
          </a:xfrm>
        </p:spPr>
        <p:txBody>
          <a:bodyPr numCol="1" spcCol="180000" anchor="ctr" anchorCtr="0">
            <a:normAutofit/>
          </a:bodyPr>
          <a:lstStyle>
            <a:lvl1pPr marL="0" indent="0">
              <a:buNone/>
              <a:defRPr sz="2000" i="0">
                <a:solidFill>
                  <a:schemeClr val="accent1"/>
                </a:solidFill>
              </a:defRPr>
            </a:lvl1pPr>
          </a:lstStyle>
          <a:p>
            <a:pPr lvl="0"/>
            <a:r>
              <a:rPr lang="nl-NL"/>
              <a:t>Klik om de tekststijl van het model te bewerken</a:t>
            </a:r>
          </a:p>
        </p:txBody>
      </p:sp>
      <p:sp>
        <p:nvSpPr>
          <p:cNvPr id="20" name="Tijdelijke aanduiding voor tekst 13"/>
          <p:cNvSpPr>
            <a:spLocks noGrp="1"/>
          </p:cNvSpPr>
          <p:nvPr>
            <p:ph type="body" sz="quarter" idx="18" hasCustomPrompt="1"/>
          </p:nvPr>
        </p:nvSpPr>
        <p:spPr>
          <a:xfrm>
            <a:off x="7176285" y="3845506"/>
            <a:ext cx="4382303" cy="691884"/>
          </a:xfrm>
        </p:spPr>
        <p:txBody>
          <a:bodyPr numCol="1" spcCol="180000" anchor="ctr" anchorCtr="0">
            <a:normAutofit/>
          </a:bodyPr>
          <a:lstStyle>
            <a:lvl1pPr marL="0" indent="0">
              <a:buNone/>
              <a:defRPr sz="2000" i="0">
                <a:solidFill>
                  <a:schemeClr val="accent1"/>
                </a:solidFill>
              </a:defRPr>
            </a:lvl1pPr>
          </a:lstStyle>
          <a:p>
            <a:pPr lvl="0"/>
            <a:r>
              <a:rPr lang="nl-NL"/>
              <a:t>Klik om de tekststijl van het model te bewerken</a:t>
            </a:r>
          </a:p>
        </p:txBody>
      </p:sp>
      <p:sp>
        <p:nvSpPr>
          <p:cNvPr id="21" name="Tijdelijke aanduiding voor afbeelding 3"/>
          <p:cNvSpPr>
            <a:spLocks noGrp="1" noChangeAspect="1"/>
          </p:cNvSpPr>
          <p:nvPr>
            <p:ph type="pic" sz="quarter" idx="19"/>
          </p:nvPr>
        </p:nvSpPr>
        <p:spPr>
          <a:xfrm>
            <a:off x="6564313" y="2361344"/>
            <a:ext cx="541203" cy="540000"/>
          </a:xfrm>
          <a:blipFill>
            <a:blip r:embed="rId2"/>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2" name="Tijdelijke aanduiding voor afbeelding 3"/>
          <p:cNvSpPr>
            <a:spLocks noGrp="1" noChangeAspect="1"/>
          </p:cNvSpPr>
          <p:nvPr>
            <p:ph type="pic" sz="quarter" idx="20"/>
          </p:nvPr>
        </p:nvSpPr>
        <p:spPr>
          <a:xfrm>
            <a:off x="6564313" y="3147360"/>
            <a:ext cx="541203" cy="540000"/>
          </a:xfrm>
          <a:blipFill>
            <a:blip r:embed="rId3"/>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3" name="Tijdelijke aanduiding voor afbeelding 3"/>
          <p:cNvSpPr>
            <a:spLocks noGrp="1" noChangeAspect="1"/>
          </p:cNvSpPr>
          <p:nvPr>
            <p:ph type="pic" sz="quarter" idx="21"/>
          </p:nvPr>
        </p:nvSpPr>
        <p:spPr>
          <a:xfrm>
            <a:off x="6564313" y="3920850"/>
            <a:ext cx="541203" cy="540000"/>
          </a:xfrm>
          <a:blipFill>
            <a:blip r:embed="rId4"/>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a:p>
        </p:txBody>
      </p:sp>
      <p:sp>
        <p:nvSpPr>
          <p:cNvPr id="10" name="Rectangle 9">
            <a:extLst>
              <a:ext uri="{FF2B5EF4-FFF2-40B4-BE49-F238E27FC236}">
                <a16:creationId xmlns:a16="http://schemas.microsoft.com/office/drawing/2014/main" id="{4B210514-E740-E0A8-0A1C-2E93C6274CF6}"/>
              </a:ext>
            </a:extLst>
          </p:cNvPr>
          <p:cNvSpPr/>
          <p:nvPr userDrawn="1"/>
        </p:nvSpPr>
        <p:spPr>
          <a:xfrm>
            <a:off x="0" y="6221413"/>
            <a:ext cx="6096000" cy="6365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a:t>v</a:t>
            </a:r>
          </a:p>
        </p:txBody>
      </p:sp>
      <p:sp>
        <p:nvSpPr>
          <p:cNvPr id="3" name="Tijdelijke aanduiding voor datum 10">
            <a:extLst>
              <a:ext uri="{FF2B5EF4-FFF2-40B4-BE49-F238E27FC236}">
                <a16:creationId xmlns:a16="http://schemas.microsoft.com/office/drawing/2014/main" id="{39A5E83C-8159-821D-A4E3-34E822BBCCA4}"/>
              </a:ext>
            </a:extLst>
          </p:cNvPr>
          <p:cNvSpPr>
            <a:spLocks noGrp="1"/>
          </p:cNvSpPr>
          <p:nvPr>
            <p:ph type="dt" sz="half" idx="10"/>
          </p:nvPr>
        </p:nvSpPr>
        <p:spPr>
          <a:xfrm>
            <a:off x="1918800" y="6543488"/>
            <a:ext cx="3600000" cy="264272"/>
          </a:xfrm>
        </p:spPr>
        <p:txBody>
          <a:bodyPr/>
          <a:lstStyle/>
          <a:p>
            <a:endParaRPr lang="nl-NL"/>
          </a:p>
        </p:txBody>
      </p:sp>
      <p:sp>
        <p:nvSpPr>
          <p:cNvPr id="4" name="Tijdelijke aanduiding voor voettekst 11">
            <a:extLst>
              <a:ext uri="{FF2B5EF4-FFF2-40B4-BE49-F238E27FC236}">
                <a16:creationId xmlns:a16="http://schemas.microsoft.com/office/drawing/2014/main" id="{1F35DFE2-CFF4-871E-CE87-51062CCC84C9}"/>
              </a:ext>
            </a:extLst>
          </p:cNvPr>
          <p:cNvSpPr>
            <a:spLocks noGrp="1"/>
          </p:cNvSpPr>
          <p:nvPr>
            <p:ph type="ftr" sz="quarter" idx="11"/>
          </p:nvPr>
        </p:nvSpPr>
        <p:spPr>
          <a:xfrm>
            <a:off x="1918800" y="6221413"/>
            <a:ext cx="3600000" cy="322075"/>
          </a:xfrm>
        </p:spPr>
        <p:txBody>
          <a:bodyPr/>
          <a:lstStyle/>
          <a:p>
            <a:endParaRPr lang="nl-NL"/>
          </a:p>
        </p:txBody>
      </p:sp>
      <p:pic>
        <p:nvPicPr>
          <p:cNvPr id="5" name="Graphic 4">
            <a:extLst>
              <a:ext uri="{FF2B5EF4-FFF2-40B4-BE49-F238E27FC236}">
                <a16:creationId xmlns:a16="http://schemas.microsoft.com/office/drawing/2014/main" id="{B751BB71-6EAA-A81E-176E-7C685D71F568}"/>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412" y="6312705"/>
            <a:ext cx="1127156" cy="461565"/>
          </a:xfrm>
          <a:prstGeom prst="rect">
            <a:avLst/>
          </a:prstGeom>
        </p:spPr>
      </p:pic>
      <p:pic>
        <p:nvPicPr>
          <p:cNvPr id="7" name="Afbeelding 7">
            <a:extLst>
              <a:ext uri="{FF2B5EF4-FFF2-40B4-BE49-F238E27FC236}">
                <a16:creationId xmlns:a16="http://schemas.microsoft.com/office/drawing/2014/main" id="{6A032C97-58E7-E757-BFBC-E9CF68F710E5}"/>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91089086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Contact C">
    <p:bg>
      <p:bgRef idx="1001">
        <a:schemeClr val="bg2"/>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35000" y="1875617"/>
            <a:ext cx="10923588" cy="1551795"/>
          </a:xfrm>
        </p:spPr>
        <p:txBody>
          <a:bodyPr anchor="ctr" anchorCtr="0">
            <a:normAutofit/>
          </a:bodyPr>
          <a:lstStyle>
            <a:lvl1pPr>
              <a:defRPr sz="4800">
                <a:solidFill>
                  <a:schemeClr val="bg1"/>
                </a:solidFill>
              </a:defRPr>
            </a:lvl1pPr>
          </a:lstStyle>
          <a:p>
            <a:r>
              <a:rPr lang="nl-NL"/>
              <a:t>Typ een afsluitende zin</a:t>
            </a:r>
          </a:p>
        </p:txBody>
      </p:sp>
      <p:sp>
        <p:nvSpPr>
          <p:cNvPr id="18" name="Tijdelijke aanduiding voor tekst 13"/>
          <p:cNvSpPr>
            <a:spLocks noGrp="1"/>
          </p:cNvSpPr>
          <p:nvPr>
            <p:ph type="body" sz="quarter" idx="13" hasCustomPrompt="1"/>
          </p:nvPr>
        </p:nvSpPr>
        <p:spPr>
          <a:xfrm>
            <a:off x="4224313" y="3846022"/>
            <a:ext cx="4680000" cy="691884"/>
          </a:xfrm>
        </p:spPr>
        <p:txBody>
          <a:bodyPr numCol="1" spcCol="180000" anchor="ctr" anchorCtr="0">
            <a:normAutofit/>
          </a:bodyPr>
          <a:lstStyle>
            <a:lvl1pPr marL="0" indent="0">
              <a:buNone/>
              <a:defRPr sz="2000" i="0">
                <a:solidFill>
                  <a:schemeClr val="bg1"/>
                </a:solidFill>
              </a:defRPr>
            </a:lvl1pPr>
          </a:lstStyle>
          <a:p>
            <a:pPr lvl="0"/>
            <a:r>
              <a:rPr lang="nl-NL"/>
              <a:t>Klik om de tekststijl van het model te bewerken</a:t>
            </a:r>
          </a:p>
        </p:txBody>
      </p:sp>
      <p:sp>
        <p:nvSpPr>
          <p:cNvPr id="19" name="Tijdelijke aanduiding voor tekst 13"/>
          <p:cNvSpPr>
            <a:spLocks noGrp="1"/>
          </p:cNvSpPr>
          <p:nvPr>
            <p:ph type="body" sz="quarter" idx="17" hasCustomPrompt="1"/>
          </p:nvPr>
        </p:nvSpPr>
        <p:spPr>
          <a:xfrm>
            <a:off x="4224313" y="4639509"/>
            <a:ext cx="4680000" cy="691884"/>
          </a:xfrm>
        </p:spPr>
        <p:txBody>
          <a:bodyPr numCol="1" spcCol="180000" anchor="ctr" anchorCtr="0">
            <a:normAutofit/>
          </a:bodyPr>
          <a:lstStyle>
            <a:lvl1pPr marL="0" indent="0">
              <a:buNone/>
              <a:defRPr sz="2000" i="0">
                <a:solidFill>
                  <a:schemeClr val="bg1"/>
                </a:solidFill>
              </a:defRPr>
            </a:lvl1pPr>
          </a:lstStyle>
          <a:p>
            <a:pPr lvl="0"/>
            <a:r>
              <a:rPr lang="nl-NL"/>
              <a:t>Klik om de tekststijl van het model te bewerken</a:t>
            </a:r>
          </a:p>
        </p:txBody>
      </p:sp>
      <p:sp>
        <p:nvSpPr>
          <p:cNvPr id="20" name="Tijdelijke aanduiding voor tekst 13"/>
          <p:cNvSpPr>
            <a:spLocks noGrp="1"/>
          </p:cNvSpPr>
          <p:nvPr>
            <p:ph type="body" sz="quarter" idx="18" hasCustomPrompt="1"/>
          </p:nvPr>
        </p:nvSpPr>
        <p:spPr>
          <a:xfrm>
            <a:off x="4224313" y="5405528"/>
            <a:ext cx="4680000" cy="691884"/>
          </a:xfrm>
        </p:spPr>
        <p:txBody>
          <a:bodyPr numCol="1" spcCol="180000" anchor="ctr" anchorCtr="0">
            <a:normAutofit/>
          </a:bodyPr>
          <a:lstStyle>
            <a:lvl1pPr marL="0" indent="0">
              <a:buNone/>
              <a:defRPr sz="2000" i="0">
                <a:solidFill>
                  <a:schemeClr val="bg1"/>
                </a:solidFill>
              </a:defRPr>
            </a:lvl1pPr>
          </a:lstStyle>
          <a:p>
            <a:pPr lvl="0"/>
            <a:r>
              <a:rPr lang="nl-NL"/>
              <a:t>Klik om de tekststijl van het model te bewerken</a:t>
            </a:r>
          </a:p>
        </p:txBody>
      </p:sp>
      <p:sp>
        <p:nvSpPr>
          <p:cNvPr id="14" name="Tijdelijke aanduiding voor afbeelding 3"/>
          <p:cNvSpPr>
            <a:spLocks noGrp="1" noChangeAspect="1"/>
          </p:cNvSpPr>
          <p:nvPr>
            <p:ph type="pic" sz="quarter" idx="19"/>
          </p:nvPr>
        </p:nvSpPr>
        <p:spPr>
          <a:xfrm>
            <a:off x="3421851" y="3926077"/>
            <a:ext cx="541203" cy="540000"/>
          </a:xfrm>
          <a:blipFill>
            <a:blip r:embed="rId2"/>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15" name="Tijdelijke aanduiding voor afbeelding 3"/>
          <p:cNvSpPr>
            <a:spLocks noGrp="1" noChangeAspect="1"/>
          </p:cNvSpPr>
          <p:nvPr>
            <p:ph type="pic" sz="quarter" idx="20"/>
          </p:nvPr>
        </p:nvSpPr>
        <p:spPr>
          <a:xfrm>
            <a:off x="3421851" y="4712093"/>
            <a:ext cx="541203" cy="540000"/>
          </a:xfrm>
          <a:blipFill>
            <a:blip r:embed="rId3"/>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16" name="Tijdelijke aanduiding voor afbeelding 3"/>
          <p:cNvSpPr>
            <a:spLocks noGrp="1" noChangeAspect="1"/>
          </p:cNvSpPr>
          <p:nvPr>
            <p:ph type="pic" sz="quarter" idx="21"/>
          </p:nvPr>
        </p:nvSpPr>
        <p:spPr>
          <a:xfrm>
            <a:off x="3421851" y="5485583"/>
            <a:ext cx="541203" cy="540000"/>
          </a:xfrm>
          <a:blipFill>
            <a:blip r:embed="rId4"/>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9" name="Rectangle 8">
            <a:extLst>
              <a:ext uri="{FF2B5EF4-FFF2-40B4-BE49-F238E27FC236}">
                <a16:creationId xmlns:a16="http://schemas.microsoft.com/office/drawing/2014/main" id="{AF468BE8-F04D-22F8-4E89-5F0E9A1891F0}"/>
              </a:ext>
            </a:extLst>
          </p:cNvPr>
          <p:cNvSpPr/>
          <p:nvPr userDrawn="1"/>
        </p:nvSpPr>
        <p:spPr>
          <a:xfrm>
            <a:off x="0" y="6221413"/>
            <a:ext cx="12192000" cy="63658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a:t>v</a:t>
            </a:r>
          </a:p>
        </p:txBody>
      </p:sp>
      <p:sp>
        <p:nvSpPr>
          <p:cNvPr id="5" name="Tijdelijke aanduiding voor dianummer 4"/>
          <p:cNvSpPr>
            <a:spLocks noGrp="1"/>
          </p:cNvSpPr>
          <p:nvPr>
            <p:ph type="sldNum" sz="quarter" idx="24"/>
          </p:nvPr>
        </p:nvSpPr>
        <p:spPr/>
        <p:txBody>
          <a:bodyPr/>
          <a:lstStyle>
            <a:lvl1pPr>
              <a:defRPr>
                <a:solidFill>
                  <a:schemeClr val="bg1">
                    <a:lumMod val="65000"/>
                    <a:lumOff val="35000"/>
                  </a:schemeClr>
                </a:solidFill>
              </a:defRPr>
            </a:lvl1pPr>
          </a:lstStyle>
          <a:p>
            <a:fld id="{10A0A6AF-03C5-477E-939A-E28F7E7F05EA}" type="slidenum">
              <a:rPr lang="nl-NL" smtClean="0"/>
              <a:pPr/>
              <a:t>‹nr.›</a:t>
            </a:fld>
            <a:endParaRPr lang="nl-NL"/>
          </a:p>
        </p:txBody>
      </p:sp>
      <p:sp>
        <p:nvSpPr>
          <p:cNvPr id="6" name="Tijdelijke aanduiding voor datum 10">
            <a:extLst>
              <a:ext uri="{FF2B5EF4-FFF2-40B4-BE49-F238E27FC236}">
                <a16:creationId xmlns:a16="http://schemas.microsoft.com/office/drawing/2014/main" id="{7710DA72-98CF-D043-2580-C67306B8C1E0}"/>
              </a:ext>
            </a:extLst>
          </p:cNvPr>
          <p:cNvSpPr>
            <a:spLocks noGrp="1"/>
          </p:cNvSpPr>
          <p:nvPr>
            <p:ph type="dt" sz="half" idx="10"/>
          </p:nvPr>
        </p:nvSpPr>
        <p:spPr>
          <a:xfrm>
            <a:off x="1918800" y="6543488"/>
            <a:ext cx="3600000" cy="264272"/>
          </a:xfrm>
        </p:spPr>
        <p:txBody>
          <a:bodyPr/>
          <a:lstStyle/>
          <a:p>
            <a:endParaRPr lang="nl-NL"/>
          </a:p>
        </p:txBody>
      </p:sp>
      <p:sp>
        <p:nvSpPr>
          <p:cNvPr id="7" name="Tijdelijke aanduiding voor voettekst 11">
            <a:extLst>
              <a:ext uri="{FF2B5EF4-FFF2-40B4-BE49-F238E27FC236}">
                <a16:creationId xmlns:a16="http://schemas.microsoft.com/office/drawing/2014/main" id="{E41659B8-54C1-B710-EFED-E3CA8E16A8FE}"/>
              </a:ext>
            </a:extLst>
          </p:cNvPr>
          <p:cNvSpPr>
            <a:spLocks noGrp="1"/>
          </p:cNvSpPr>
          <p:nvPr>
            <p:ph type="ftr" sz="quarter" idx="11"/>
          </p:nvPr>
        </p:nvSpPr>
        <p:spPr>
          <a:xfrm>
            <a:off x="1918800" y="6221413"/>
            <a:ext cx="3600000" cy="322075"/>
          </a:xfrm>
        </p:spPr>
        <p:txBody>
          <a:bodyPr/>
          <a:lstStyle/>
          <a:p>
            <a:endParaRPr lang="nl-NL"/>
          </a:p>
        </p:txBody>
      </p:sp>
      <p:pic>
        <p:nvPicPr>
          <p:cNvPr id="8" name="Graphic 7">
            <a:extLst>
              <a:ext uri="{FF2B5EF4-FFF2-40B4-BE49-F238E27FC236}">
                <a16:creationId xmlns:a16="http://schemas.microsoft.com/office/drawing/2014/main" id="{B84DE482-F6B0-431A-5FEA-92F1B433799C}"/>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412" y="6312705"/>
            <a:ext cx="1127156" cy="461565"/>
          </a:xfrm>
          <a:prstGeom prst="rect">
            <a:avLst/>
          </a:prstGeom>
        </p:spPr>
      </p:pic>
      <p:pic>
        <p:nvPicPr>
          <p:cNvPr id="3" name="Afbeelding 7">
            <a:extLst>
              <a:ext uri="{FF2B5EF4-FFF2-40B4-BE49-F238E27FC236}">
                <a16:creationId xmlns:a16="http://schemas.microsoft.com/office/drawing/2014/main" id="{75F76168-1216-CEC1-1759-F09B570A6094}"/>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460164394"/>
      </p:ext>
    </p:extLst>
  </p:cSld>
  <p:clrMapOvr>
    <a:overrideClrMapping bg1="dk1" tx1="lt1" bg2="dk2" tx2="lt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1_Titeldia afbeelding horizontaal">
    <p:bg>
      <p:bgRef idx="1001">
        <a:schemeClr val="bg2"/>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634682" y="3427412"/>
            <a:ext cx="10923906" cy="1726479"/>
          </a:xfrm>
        </p:spPr>
        <p:txBody>
          <a:bodyPr lIns="57600" tIns="90000" bIns="90000" anchor="b">
            <a:normAutofit/>
          </a:bodyPr>
          <a:lstStyle>
            <a:lvl1pPr algn="l">
              <a:defRPr sz="3600" b="0">
                <a:solidFill>
                  <a:schemeClr val="tx1"/>
                </a:solidFill>
              </a:defRPr>
            </a:lvl1pPr>
          </a:lstStyle>
          <a:p>
            <a:r>
              <a:rPr lang="nl-NL"/>
              <a:t>Klik om stijl te bewerken</a:t>
            </a:r>
          </a:p>
        </p:txBody>
      </p:sp>
      <p:sp>
        <p:nvSpPr>
          <p:cNvPr id="3" name="Ondertitel 2"/>
          <p:cNvSpPr>
            <a:spLocks noGrp="1"/>
          </p:cNvSpPr>
          <p:nvPr>
            <p:ph type="subTitle" idx="1"/>
          </p:nvPr>
        </p:nvSpPr>
        <p:spPr>
          <a:xfrm>
            <a:off x="634682" y="5162400"/>
            <a:ext cx="10923906" cy="664319"/>
          </a:xfrm>
        </p:spPr>
        <p:txBody>
          <a:bodyPr lIns="7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12" name="Rechthoek 11"/>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ijdelijke aanduiding voor tekst 16"/>
          <p:cNvSpPr>
            <a:spLocks noGrp="1"/>
          </p:cNvSpPr>
          <p:nvPr>
            <p:ph type="body" sz="quarter" idx="10" hasCustomPrompt="1"/>
          </p:nvPr>
        </p:nvSpPr>
        <p:spPr>
          <a:xfrm>
            <a:off x="633412" y="5829386"/>
            <a:ext cx="513873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pic>
        <p:nvPicPr>
          <p:cNvPr id="8" name="Afbeelding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1879600"/>
          </a:xfrm>
          <a:prstGeom prst="rect">
            <a:avLst/>
          </a:prstGeom>
          <a:solidFill>
            <a:schemeClr val="bg2"/>
          </a:solidFill>
        </p:spPr>
      </p:pic>
      <p:sp>
        <p:nvSpPr>
          <p:cNvPr id="7" name="Tijdelijke aanduiding voor datum 6"/>
          <p:cNvSpPr>
            <a:spLocks noGrp="1"/>
          </p:cNvSpPr>
          <p:nvPr>
            <p:ph type="dt" sz="half" idx="12"/>
          </p:nvPr>
        </p:nvSpPr>
        <p:spPr>
          <a:xfrm>
            <a:off x="635000" y="6543488"/>
            <a:ext cx="5003800" cy="264272"/>
          </a:xfrm>
          <a:prstGeom prst="rect">
            <a:avLst/>
          </a:prstGeom>
        </p:spPr>
        <p:txBody>
          <a:bodyPr/>
          <a:lstStyle>
            <a:lvl1pPr>
              <a:defRPr>
                <a:solidFill>
                  <a:schemeClr val="tx2"/>
                </a:solidFill>
              </a:defRPr>
            </a:lvl1pPr>
          </a:lstStyle>
          <a:p>
            <a:endParaRPr lang="nl-NL"/>
          </a:p>
        </p:txBody>
      </p:sp>
      <p:sp>
        <p:nvSpPr>
          <p:cNvPr id="14" name="Freeform 13">
            <a:extLst>
              <a:ext uri="{FF2B5EF4-FFF2-40B4-BE49-F238E27FC236}">
                <a16:creationId xmlns:a16="http://schemas.microsoft.com/office/drawing/2014/main" id="{01D30E78-004E-D94D-BFC6-5CB2C463A4F7}"/>
              </a:ext>
            </a:extLst>
          </p:cNvPr>
          <p:cNvSpPr/>
          <p:nvPr userDrawn="1"/>
        </p:nvSpPr>
        <p:spPr>
          <a:xfrm>
            <a:off x="0" y="-417"/>
            <a:ext cx="12192000" cy="3427412"/>
          </a:xfrm>
          <a:custGeom>
            <a:avLst/>
            <a:gdLst>
              <a:gd name="connsiteX0" fmla="*/ 0 w 12192000"/>
              <a:gd name="connsiteY0" fmla="*/ 0 h 3427412"/>
              <a:gd name="connsiteX1" fmla="*/ 5526860 w 12192000"/>
              <a:gd name="connsiteY1" fmla="*/ 1 h 3427412"/>
              <a:gd name="connsiteX2" fmla="*/ 5772150 w 12192000"/>
              <a:gd name="connsiteY2" fmla="*/ 1 h 3427412"/>
              <a:gd name="connsiteX3" fmla="*/ 5772150 w 12192000"/>
              <a:gd name="connsiteY3" fmla="*/ 1140977 h 3427412"/>
              <a:gd name="connsiteX4" fmla="*/ 6421120 w 12192000"/>
              <a:gd name="connsiteY4" fmla="*/ 1140977 h 3427412"/>
              <a:gd name="connsiteX5" fmla="*/ 6421120 w 12192000"/>
              <a:gd name="connsiteY5" fmla="*/ 1 h 3427412"/>
              <a:gd name="connsiteX6" fmla="*/ 12192000 w 12192000"/>
              <a:gd name="connsiteY6" fmla="*/ 0 h 3427412"/>
              <a:gd name="connsiteX7" fmla="*/ 12192000 w 12192000"/>
              <a:gd name="connsiteY7" fmla="*/ 3427412 h 3427412"/>
              <a:gd name="connsiteX8" fmla="*/ 0 w 12192000"/>
              <a:gd name="connsiteY8" fmla="*/ 3427412 h 3427412"/>
              <a:gd name="connsiteX9" fmla="*/ 0 w 12192000"/>
              <a:gd name="connsiteY9" fmla="*/ 0 h 3427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427412">
                <a:moveTo>
                  <a:pt x="0" y="0"/>
                </a:moveTo>
                <a:lnTo>
                  <a:pt x="5526860" y="1"/>
                </a:lnTo>
                <a:lnTo>
                  <a:pt x="5772150" y="1"/>
                </a:lnTo>
                <a:lnTo>
                  <a:pt x="5772150" y="1140977"/>
                </a:lnTo>
                <a:lnTo>
                  <a:pt x="6421120" y="1140977"/>
                </a:lnTo>
                <a:lnTo>
                  <a:pt x="6421120" y="1"/>
                </a:lnTo>
                <a:lnTo>
                  <a:pt x="12192000" y="0"/>
                </a:lnTo>
                <a:lnTo>
                  <a:pt x="12192000" y="3427412"/>
                </a:lnTo>
                <a:lnTo>
                  <a:pt x="0" y="3427412"/>
                </a:lnTo>
                <a:lnTo>
                  <a:pt x="0" y="0"/>
                </a:lnTo>
                <a:close/>
              </a:path>
            </a:pathLst>
          </a:custGeom>
          <a:blipFill>
            <a:blip r:embed="rId3"/>
            <a:stretch>
              <a:fillRect/>
            </a:stretch>
          </a:bli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ijdelijke aanduiding voor voettekst 8"/>
          <p:cNvSpPr>
            <a:spLocks noGrp="1"/>
          </p:cNvSpPr>
          <p:nvPr>
            <p:ph type="ftr" sz="quarter" idx="13"/>
          </p:nvPr>
        </p:nvSpPr>
        <p:spPr>
          <a:xfrm>
            <a:off x="635000" y="6221413"/>
            <a:ext cx="5003800" cy="322075"/>
          </a:xfrm>
          <a:prstGeom prst="rect">
            <a:avLst/>
          </a:prstGeom>
        </p:spPr>
        <p:txBody>
          <a:bodyPr/>
          <a:lstStyle>
            <a:lvl1pPr>
              <a:defRPr>
                <a:solidFill>
                  <a:schemeClr val="tx2"/>
                </a:solidFill>
              </a:defRPr>
            </a:lvl1pPr>
          </a:lstStyle>
          <a:p>
            <a:endParaRPr lang="nl-NL"/>
          </a:p>
        </p:txBody>
      </p:sp>
      <p:sp>
        <p:nvSpPr>
          <p:cNvPr id="10" name="Tijdelijke aanduiding voor dianummer 9"/>
          <p:cNvSpPr>
            <a:spLocks noGrp="1"/>
          </p:cNvSpPr>
          <p:nvPr>
            <p:ph type="sldNum" sz="quarter" idx="14"/>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14210538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185">
          <p15:clr>
            <a:srgbClr val="FBAE40"/>
          </p15:clr>
        </p15:guide>
        <p15:guide id="2" orient="horz" pos="2656">
          <p15:clr>
            <a:srgbClr val="FBAE40"/>
          </p15:clr>
        </p15:guide>
        <p15:guide id="3" pos="4044">
          <p15:clr>
            <a:srgbClr val="FBAE40"/>
          </p15:clr>
        </p15:guide>
        <p15:guide id="4" pos="3636">
          <p15:clr>
            <a:srgbClr val="FBAE40"/>
          </p15:clr>
        </p15:guide>
        <p15:guide id="5" orient="horz" pos="3135">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itle" preserve="1">
  <p:cSld name="Titeldia">
    <p:bg>
      <p:bgRef idx="1001">
        <a:schemeClr val="bg2"/>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6554588" y="1882800"/>
            <a:ext cx="5004000" cy="2336400"/>
          </a:xfrm>
        </p:spPr>
        <p:txBody>
          <a:bodyPr tIns="90000" bIns="90000" anchor="b">
            <a:normAutofit/>
          </a:bodyPr>
          <a:lstStyle>
            <a:lvl1pPr algn="l">
              <a:defRPr sz="3600">
                <a:solidFill>
                  <a:schemeClr val="tx1"/>
                </a:solidFill>
              </a:defRPr>
            </a:lvl1pPr>
          </a:lstStyle>
          <a:p>
            <a:r>
              <a:rPr lang="nl-NL"/>
              <a:t>Klik om stijl te bewerken</a:t>
            </a:r>
          </a:p>
        </p:txBody>
      </p:sp>
      <p:sp>
        <p:nvSpPr>
          <p:cNvPr id="3" name="Ondertitel 2"/>
          <p:cNvSpPr>
            <a:spLocks noGrp="1"/>
          </p:cNvSpPr>
          <p:nvPr>
            <p:ph type="subTitle" idx="1"/>
          </p:nvPr>
        </p:nvSpPr>
        <p:spPr>
          <a:xfrm>
            <a:off x="6554588" y="4215600"/>
            <a:ext cx="5004000" cy="1339200"/>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10" name="Rechthoek 9"/>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Tree>
    <p:extLst>
      <p:ext uri="{BB962C8B-B14F-4D97-AF65-F5344CB8AC3E}">
        <p14:creationId xmlns:p14="http://schemas.microsoft.com/office/powerpoint/2010/main" val="17405192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636">
          <p15:clr>
            <a:srgbClr val="FBAE40"/>
          </p15:clr>
        </p15:guide>
        <p15:guide id="2" pos="4044">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numCol="2" spcCol="468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p:nvPr>
        </p:nvSpPr>
        <p:spPr/>
        <p:txBody>
          <a:bodyPr/>
          <a:lstStyle/>
          <a:p>
            <a:r>
              <a:rPr lang="nl-NL"/>
              <a:t>Klik om stijl te bewerken</a:t>
            </a:r>
          </a:p>
        </p:txBody>
      </p:sp>
      <p:sp>
        <p:nvSpPr>
          <p:cNvPr id="15" name="Tijdelijke aanduiding voor dianummer 14"/>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48370001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eldia afbeelding verticaal">
    <p:spTree>
      <p:nvGrpSpPr>
        <p:cNvPr id="1" name=""/>
        <p:cNvGrpSpPr/>
        <p:nvPr/>
      </p:nvGrpSpPr>
      <p:grpSpPr>
        <a:xfrm>
          <a:off x="0" y="0"/>
          <a:ext cx="0" cy="0"/>
          <a:chOff x="0" y="0"/>
          <a:chExt cx="0" cy="0"/>
        </a:xfrm>
      </p:grpSpPr>
      <p:sp>
        <p:nvSpPr>
          <p:cNvPr id="32" name="Tijdelijke aanduiding voor afbeelding 31"/>
          <p:cNvSpPr>
            <a:spLocks noGrp="1"/>
          </p:cNvSpPr>
          <p:nvPr>
            <p:ph type="pic" sz="quarter" idx="22"/>
          </p:nvPr>
        </p:nvSpPr>
        <p:spPr>
          <a:xfrm>
            <a:off x="-3175" y="0"/>
            <a:ext cx="609917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9175" h="6858000">
                <a:moveTo>
                  <a:pt x="0" y="0"/>
                </a:moveTo>
                <a:lnTo>
                  <a:pt x="5776763" y="0"/>
                </a:lnTo>
                <a:lnTo>
                  <a:pt x="5776763" y="1144800"/>
                </a:lnTo>
                <a:lnTo>
                  <a:pt x="6099175" y="1144800"/>
                </a:lnTo>
                <a:lnTo>
                  <a:pt x="6099175" y="6541200"/>
                </a:lnTo>
                <a:lnTo>
                  <a:pt x="5776595" y="6541200"/>
                </a:lnTo>
                <a:lnTo>
                  <a:pt x="5776595" y="6858000"/>
                </a:lnTo>
                <a:lnTo>
                  <a:pt x="0" y="685800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sp>
        <p:nvSpPr>
          <p:cNvPr id="16" name="Rechthoek 15"/>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1" name="Rechthoek 20"/>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pic>
        <p:nvPicPr>
          <p:cNvPr id="14" name="Afbeelding 1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
        <p:nvSpPr>
          <p:cNvPr id="19" name="Rechthoek 18"/>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jdelijke aanduiding voor datum 10"/>
          <p:cNvSpPr>
            <a:spLocks noGrp="1"/>
          </p:cNvSpPr>
          <p:nvPr>
            <p:ph type="dt" sz="half" idx="23"/>
          </p:nvPr>
        </p:nvSpPr>
        <p:spPr>
          <a:xfrm>
            <a:off x="635000" y="6543488"/>
            <a:ext cx="5003800" cy="264272"/>
          </a:xfrm>
          <a:prstGeom prst="rect">
            <a:avLst/>
          </a:prstGeom>
        </p:spPr>
        <p:txBody>
          <a:bodyPr/>
          <a:lstStyle/>
          <a:p>
            <a:endParaRPr lang="nl-NL"/>
          </a:p>
        </p:txBody>
      </p:sp>
      <p:sp>
        <p:nvSpPr>
          <p:cNvPr id="12" name="Tijdelijke aanduiding voor voettekst 11"/>
          <p:cNvSpPr>
            <a:spLocks noGrp="1"/>
          </p:cNvSpPr>
          <p:nvPr>
            <p:ph type="ftr" sz="quarter" idx="24"/>
          </p:nvPr>
        </p:nvSpPr>
        <p:spPr>
          <a:xfrm>
            <a:off x="635000" y="6221413"/>
            <a:ext cx="5003800" cy="322075"/>
          </a:xfrm>
          <a:prstGeom prst="rect">
            <a:avLst/>
          </a:prstGeom>
        </p:spPr>
        <p:txBody>
          <a:bodyPr/>
          <a:lstStyle/>
          <a:p>
            <a:endParaRPr lang="nl-NL"/>
          </a:p>
        </p:txBody>
      </p:sp>
      <p:sp>
        <p:nvSpPr>
          <p:cNvPr id="15" name="Tijdelijke aanduiding voor dianummer 14"/>
          <p:cNvSpPr>
            <a:spLocks noGrp="1"/>
          </p:cNvSpPr>
          <p:nvPr>
            <p:ph type="sldNum" sz="quarter" idx="25"/>
          </p:nvPr>
        </p:nvSpPr>
        <p:spPr/>
        <p:txBody>
          <a:bodyPr/>
          <a:lstStyle/>
          <a:p>
            <a:fld id="{10A0A6AF-03C5-477E-939A-E28F7E7F05EA}" type="slidenum">
              <a:rPr lang="nl-NL" smtClean="0"/>
              <a:pPr/>
              <a:t>‹nr.›</a:t>
            </a:fld>
            <a:endParaRPr lang="nl-NL"/>
          </a:p>
        </p:txBody>
      </p:sp>
      <p:sp>
        <p:nvSpPr>
          <p:cNvPr id="17" name="Titel 1"/>
          <p:cNvSpPr>
            <a:spLocks noGrp="1"/>
          </p:cNvSpPr>
          <p:nvPr>
            <p:ph type="ctrTitle"/>
          </p:nvPr>
        </p:nvSpPr>
        <p:spPr>
          <a:xfrm>
            <a:off x="6553200" y="1885467"/>
            <a:ext cx="5004000" cy="2336400"/>
          </a:xfrm>
        </p:spPr>
        <p:txBody>
          <a:bodyPr tIns="90000" bIns="90000" anchor="b">
            <a:normAutofit/>
          </a:bodyPr>
          <a:lstStyle>
            <a:lvl1pPr algn="l">
              <a:defRPr sz="3600">
                <a:solidFill>
                  <a:schemeClr val="bg1"/>
                </a:solidFill>
              </a:defRPr>
            </a:lvl1pPr>
          </a:lstStyle>
          <a:p>
            <a:r>
              <a:rPr lang="nl-NL"/>
              <a:t>Klik om stijl te bewerken</a:t>
            </a:r>
          </a:p>
        </p:txBody>
      </p:sp>
      <p:sp>
        <p:nvSpPr>
          <p:cNvPr id="18" name="Ondertitel 2"/>
          <p:cNvSpPr>
            <a:spLocks noGrp="1"/>
          </p:cNvSpPr>
          <p:nvPr>
            <p:ph type="subTitle" idx="1"/>
          </p:nvPr>
        </p:nvSpPr>
        <p:spPr>
          <a:xfrm>
            <a:off x="6553200" y="4218267"/>
            <a:ext cx="5004000" cy="1613786"/>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Tree>
    <p:extLst>
      <p:ext uri="{BB962C8B-B14F-4D97-AF65-F5344CB8AC3E}">
        <p14:creationId xmlns:p14="http://schemas.microsoft.com/office/powerpoint/2010/main" val="307782396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eldia afbeelding horizontaal">
    <p:bg>
      <p:bgRef idx="1001">
        <a:schemeClr val="bg2"/>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634682" y="3427412"/>
            <a:ext cx="10923906" cy="1726479"/>
          </a:xfrm>
        </p:spPr>
        <p:txBody>
          <a:bodyPr lIns="57600" tIns="90000" bIns="90000" anchor="b">
            <a:normAutofit/>
          </a:bodyPr>
          <a:lstStyle>
            <a:lvl1pPr algn="l">
              <a:defRPr sz="3600" b="0">
                <a:solidFill>
                  <a:schemeClr val="tx1"/>
                </a:solidFill>
              </a:defRPr>
            </a:lvl1pPr>
          </a:lstStyle>
          <a:p>
            <a:r>
              <a:rPr lang="nl-NL"/>
              <a:t>Klik om stijl te bewerken</a:t>
            </a:r>
          </a:p>
        </p:txBody>
      </p:sp>
      <p:sp>
        <p:nvSpPr>
          <p:cNvPr id="3" name="Ondertitel 2"/>
          <p:cNvSpPr>
            <a:spLocks noGrp="1"/>
          </p:cNvSpPr>
          <p:nvPr>
            <p:ph type="subTitle" idx="1"/>
          </p:nvPr>
        </p:nvSpPr>
        <p:spPr>
          <a:xfrm>
            <a:off x="634682" y="5162400"/>
            <a:ext cx="10923906" cy="664319"/>
          </a:xfrm>
        </p:spPr>
        <p:txBody>
          <a:bodyPr lIns="7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12" name="Rechthoek 11"/>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ijdelijke aanduiding voor tekst 16"/>
          <p:cNvSpPr>
            <a:spLocks noGrp="1"/>
          </p:cNvSpPr>
          <p:nvPr>
            <p:ph type="body" sz="quarter" idx="10" hasCustomPrompt="1"/>
          </p:nvPr>
        </p:nvSpPr>
        <p:spPr>
          <a:xfrm>
            <a:off x="633412" y="5829386"/>
            <a:ext cx="513873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pic>
        <p:nvPicPr>
          <p:cNvPr id="8" name="Afbeelding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1879600"/>
          </a:xfrm>
          <a:prstGeom prst="rect">
            <a:avLst/>
          </a:prstGeom>
          <a:solidFill>
            <a:schemeClr val="bg2"/>
          </a:solidFill>
        </p:spPr>
      </p:pic>
      <p:sp>
        <p:nvSpPr>
          <p:cNvPr id="16" name="Tijdelijke aanduiding voor afbeelding 15"/>
          <p:cNvSpPr>
            <a:spLocks noGrp="1"/>
          </p:cNvSpPr>
          <p:nvPr>
            <p:ph type="pic" sz="quarter" idx="11"/>
          </p:nvPr>
        </p:nvSpPr>
        <p:spPr>
          <a:xfrm>
            <a:off x="0" y="-1"/>
            <a:ext cx="12192000" cy="3427413"/>
          </a:xfrm>
          <a:custGeom>
            <a:avLst/>
            <a:gdLst>
              <a:gd name="connsiteX0" fmla="*/ 5772000 w 12192000"/>
              <a:gd name="connsiteY0" fmla="*/ 1 h 3427413"/>
              <a:gd name="connsiteX1" fmla="*/ 5772000 w 12192000"/>
              <a:gd name="connsiteY1" fmla="*/ 1144801 h 3427413"/>
              <a:gd name="connsiteX2" fmla="*/ 6420000 w 12192000"/>
              <a:gd name="connsiteY2" fmla="*/ 1144801 h 3427413"/>
              <a:gd name="connsiteX3" fmla="*/ 6420000 w 12192000"/>
              <a:gd name="connsiteY3" fmla="*/ 1 h 3427413"/>
              <a:gd name="connsiteX4" fmla="*/ 0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5772000" y="1"/>
                </a:moveTo>
                <a:lnTo>
                  <a:pt x="5772000" y="1144801"/>
                </a:lnTo>
                <a:lnTo>
                  <a:pt x="6420000" y="1144801"/>
                </a:lnTo>
                <a:lnTo>
                  <a:pt x="6420000" y="1"/>
                </a:lnTo>
                <a:close/>
                <a:moveTo>
                  <a:pt x="0" y="0"/>
                </a:moveTo>
                <a:lnTo>
                  <a:pt x="12192000" y="0"/>
                </a:lnTo>
                <a:lnTo>
                  <a:pt x="12192000" y="3427413"/>
                </a:lnTo>
                <a:lnTo>
                  <a:pt x="0" y="3427413"/>
                </a:lnTo>
                <a:close/>
              </a:path>
            </a:pathLst>
          </a:custGeom>
          <a:solidFill>
            <a:schemeClr val="tx1">
              <a:lumMod val="85000"/>
            </a:schemeClr>
          </a:solidFill>
        </p:spPr>
        <p:txBody>
          <a:bodyPr wrap="square" lIns="648000" anchor="ctr" anchorCtr="0">
            <a:noAutofit/>
          </a:bodyPr>
          <a:lstStyle>
            <a:lvl1pPr>
              <a:buClr>
                <a:schemeClr val="bg2"/>
              </a:buClr>
              <a:defRPr>
                <a:solidFill>
                  <a:schemeClr val="bg1"/>
                </a:solidFill>
              </a:defRPr>
            </a:lvl1pPr>
          </a:lstStyle>
          <a:p>
            <a:r>
              <a:rPr lang="nl-NL"/>
              <a:t>Klik op het pictogram als u een afbeelding wilt toevoegen</a:t>
            </a:r>
          </a:p>
        </p:txBody>
      </p:sp>
      <p:sp>
        <p:nvSpPr>
          <p:cNvPr id="7" name="Tijdelijke aanduiding voor datum 6"/>
          <p:cNvSpPr>
            <a:spLocks noGrp="1"/>
          </p:cNvSpPr>
          <p:nvPr>
            <p:ph type="dt" sz="half" idx="12"/>
          </p:nvPr>
        </p:nvSpPr>
        <p:spPr>
          <a:xfrm>
            <a:off x="635000" y="6543488"/>
            <a:ext cx="5003800" cy="264272"/>
          </a:xfrm>
          <a:prstGeom prst="rect">
            <a:avLst/>
          </a:prstGeom>
        </p:spPr>
        <p:txBody>
          <a:bodyPr/>
          <a:lstStyle>
            <a:lvl1pPr>
              <a:defRPr>
                <a:solidFill>
                  <a:schemeClr val="tx2"/>
                </a:solidFill>
              </a:defRPr>
            </a:lvl1pPr>
          </a:lstStyle>
          <a:p>
            <a:endParaRPr lang="nl-NL"/>
          </a:p>
        </p:txBody>
      </p:sp>
      <p:sp>
        <p:nvSpPr>
          <p:cNvPr id="9" name="Tijdelijke aanduiding voor voettekst 8"/>
          <p:cNvSpPr>
            <a:spLocks noGrp="1"/>
          </p:cNvSpPr>
          <p:nvPr>
            <p:ph type="ftr" sz="quarter" idx="13"/>
          </p:nvPr>
        </p:nvSpPr>
        <p:spPr>
          <a:xfrm>
            <a:off x="635000" y="6221413"/>
            <a:ext cx="5003800" cy="322075"/>
          </a:xfrm>
          <a:prstGeom prst="rect">
            <a:avLst/>
          </a:prstGeom>
        </p:spPr>
        <p:txBody>
          <a:bodyPr/>
          <a:lstStyle>
            <a:lvl1pPr>
              <a:defRPr>
                <a:solidFill>
                  <a:schemeClr val="tx2"/>
                </a:solidFill>
              </a:defRPr>
            </a:lvl1pPr>
          </a:lstStyle>
          <a:p>
            <a:endParaRPr lang="nl-NL"/>
          </a:p>
        </p:txBody>
      </p:sp>
      <p:sp>
        <p:nvSpPr>
          <p:cNvPr id="10" name="Tijdelijke aanduiding voor dianummer 9"/>
          <p:cNvSpPr>
            <a:spLocks noGrp="1"/>
          </p:cNvSpPr>
          <p:nvPr>
            <p:ph type="sldNum" sz="quarter" idx="14"/>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28979476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185">
          <p15:clr>
            <a:srgbClr val="FBAE40"/>
          </p15:clr>
        </p15:guide>
        <p15:guide id="2" orient="horz" pos="2656">
          <p15:clr>
            <a:srgbClr val="FBAE40"/>
          </p15:clr>
        </p15:guide>
        <p15:guide id="3" pos="4044">
          <p15:clr>
            <a:srgbClr val="FBAE40"/>
          </p15:clr>
        </p15:guide>
        <p15:guide id="4" pos="3636">
          <p15:clr>
            <a:srgbClr val="FBAE40"/>
          </p15:clr>
        </p15:guide>
        <p15:guide id="5" orient="horz" pos="3135">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eldia verticaal">
    <p:spTree>
      <p:nvGrpSpPr>
        <p:cNvPr id="1" name=""/>
        <p:cNvGrpSpPr/>
        <p:nvPr/>
      </p:nvGrpSpPr>
      <p:grpSpPr>
        <a:xfrm>
          <a:off x="0" y="0"/>
          <a:ext cx="0" cy="0"/>
          <a:chOff x="0" y="0"/>
          <a:chExt cx="0" cy="0"/>
        </a:xfrm>
      </p:grpSpPr>
      <p:sp>
        <p:nvSpPr>
          <p:cNvPr id="13" name="Rechthoek 12"/>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7" name="Rechthoek 16"/>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hthoek 14"/>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6" name="Afbeelding 1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
        <p:nvSpPr>
          <p:cNvPr id="18" name="Tijdelijke aanduiding voor datum 17"/>
          <p:cNvSpPr>
            <a:spLocks noGrp="1"/>
          </p:cNvSpPr>
          <p:nvPr>
            <p:ph type="dt" sz="half" idx="17"/>
          </p:nvPr>
        </p:nvSpPr>
        <p:spPr>
          <a:xfrm>
            <a:off x="635000" y="6543488"/>
            <a:ext cx="5003800" cy="264272"/>
          </a:xfrm>
          <a:prstGeom prst="rect">
            <a:avLst/>
          </a:prstGeom>
        </p:spPr>
        <p:txBody>
          <a:bodyPr/>
          <a:lstStyle/>
          <a:p>
            <a:endParaRPr lang="nl-NL"/>
          </a:p>
        </p:txBody>
      </p:sp>
      <p:sp>
        <p:nvSpPr>
          <p:cNvPr id="19" name="Tijdelijke aanduiding voor voettekst 18"/>
          <p:cNvSpPr>
            <a:spLocks noGrp="1"/>
          </p:cNvSpPr>
          <p:nvPr>
            <p:ph type="ftr" sz="quarter" idx="18"/>
          </p:nvPr>
        </p:nvSpPr>
        <p:spPr>
          <a:xfrm>
            <a:off x="635000" y="6221413"/>
            <a:ext cx="5003800" cy="322075"/>
          </a:xfrm>
          <a:prstGeom prst="rect">
            <a:avLst/>
          </a:prstGeom>
        </p:spPr>
        <p:txBody>
          <a:bodyPr/>
          <a:lstStyle/>
          <a:p>
            <a:endParaRPr lang="nl-NL"/>
          </a:p>
        </p:txBody>
      </p:sp>
      <p:sp>
        <p:nvSpPr>
          <p:cNvPr id="20" name="Tijdelijke aanduiding voor dianummer 19"/>
          <p:cNvSpPr>
            <a:spLocks noGrp="1"/>
          </p:cNvSpPr>
          <p:nvPr>
            <p:ph type="sldNum" sz="quarter" idx="19"/>
          </p:nvPr>
        </p:nvSpPr>
        <p:spPr/>
        <p:txBody>
          <a:bodyPr/>
          <a:lstStyle/>
          <a:p>
            <a:fld id="{10A0A6AF-03C5-477E-939A-E28F7E7F05EA}" type="slidenum">
              <a:rPr lang="nl-NL" smtClean="0"/>
              <a:pPr/>
              <a:t>‹nr.›</a:t>
            </a:fld>
            <a:endParaRPr lang="nl-NL"/>
          </a:p>
        </p:txBody>
      </p:sp>
      <p:sp>
        <p:nvSpPr>
          <p:cNvPr id="24" name="Ondertitel 2"/>
          <p:cNvSpPr>
            <a:spLocks noGrp="1"/>
          </p:cNvSpPr>
          <p:nvPr>
            <p:ph type="subTitle" idx="1"/>
          </p:nvPr>
        </p:nvSpPr>
        <p:spPr>
          <a:xfrm>
            <a:off x="6556176" y="3427413"/>
            <a:ext cx="5004000" cy="2404640"/>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25"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sp>
        <p:nvSpPr>
          <p:cNvPr id="21" name="Titel 1"/>
          <p:cNvSpPr>
            <a:spLocks noGrp="1"/>
          </p:cNvSpPr>
          <p:nvPr>
            <p:ph type="ctrTitle"/>
          </p:nvPr>
        </p:nvSpPr>
        <p:spPr>
          <a:xfrm>
            <a:off x="6554588" y="2024063"/>
            <a:ext cx="5004000" cy="1403350"/>
          </a:xfrm>
        </p:spPr>
        <p:txBody>
          <a:bodyPr tIns="90000" bIns="90000" anchor="b">
            <a:normAutofit/>
          </a:bodyPr>
          <a:lstStyle>
            <a:lvl1pPr algn="l">
              <a:defRPr sz="3600">
                <a:solidFill>
                  <a:schemeClr val="bg1"/>
                </a:solidFill>
              </a:defRPr>
            </a:lvl1pPr>
          </a:lstStyle>
          <a:p>
            <a:r>
              <a:rPr lang="nl-NL"/>
              <a:t>Klik om stijl te bewerken</a:t>
            </a:r>
          </a:p>
        </p:txBody>
      </p:sp>
    </p:spTree>
    <p:extLst>
      <p:ext uri="{BB962C8B-B14F-4D97-AF65-F5344CB8AC3E}">
        <p14:creationId xmlns:p14="http://schemas.microsoft.com/office/powerpoint/2010/main" val="407215188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eldia horizontaal">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879600"/>
            <a:ext cx="10923588" cy="1547813"/>
          </a:xfrm>
        </p:spPr>
        <p:txBody>
          <a:bodyPr anchor="ctr" anchorCtr="0">
            <a:normAutofit/>
          </a:bodyPr>
          <a:lstStyle>
            <a:lvl1pPr>
              <a:defRPr sz="4800">
                <a:solidFill>
                  <a:schemeClr val="bg1"/>
                </a:solidFill>
              </a:defRPr>
            </a:lvl1pPr>
          </a:lstStyle>
          <a:p>
            <a:r>
              <a:rPr lang="nl-NL"/>
              <a:t>Klik om stijl te bewerken</a:t>
            </a:r>
          </a:p>
        </p:txBody>
      </p:sp>
      <p:pic>
        <p:nvPicPr>
          <p:cNvPr id="7" name="Afbeelding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5" name="Tijdelijke aanduiding voor datum 14"/>
          <p:cNvSpPr>
            <a:spLocks noGrp="1"/>
          </p:cNvSpPr>
          <p:nvPr>
            <p:ph type="dt" sz="half" idx="14"/>
          </p:nvPr>
        </p:nvSpPr>
        <p:spPr>
          <a:xfrm>
            <a:off x="635000" y="6543488"/>
            <a:ext cx="5003800" cy="264272"/>
          </a:xfrm>
          <a:prstGeom prst="rect">
            <a:avLst/>
          </a:prstGeom>
        </p:spPr>
        <p:txBody>
          <a:bodyPr/>
          <a:lstStyle/>
          <a:p>
            <a:endParaRPr lang="nl-NL"/>
          </a:p>
        </p:txBody>
      </p:sp>
      <p:sp>
        <p:nvSpPr>
          <p:cNvPr id="16" name="Tijdelijke aanduiding voor voettekst 15"/>
          <p:cNvSpPr>
            <a:spLocks noGrp="1"/>
          </p:cNvSpPr>
          <p:nvPr>
            <p:ph type="ftr" sz="quarter" idx="15"/>
          </p:nvPr>
        </p:nvSpPr>
        <p:spPr>
          <a:xfrm>
            <a:off x="635000" y="6221413"/>
            <a:ext cx="5003800" cy="322075"/>
          </a:xfrm>
          <a:prstGeom prst="rect">
            <a:avLst/>
          </a:prstGeom>
        </p:spPr>
        <p:txBody>
          <a:bodyPr/>
          <a:lstStyle/>
          <a:p>
            <a:endParaRPr lang="nl-NL"/>
          </a:p>
        </p:txBody>
      </p:sp>
      <p:sp>
        <p:nvSpPr>
          <p:cNvPr id="17" name="Tijdelijke aanduiding voor dianummer 16"/>
          <p:cNvSpPr>
            <a:spLocks noGrp="1"/>
          </p:cNvSpPr>
          <p:nvPr>
            <p:ph type="sldNum" sz="quarter" idx="16"/>
          </p:nvPr>
        </p:nvSpPr>
        <p:spPr/>
        <p:txBody>
          <a:bodyPr/>
          <a:lstStyle/>
          <a:p>
            <a:fld id="{10A0A6AF-03C5-477E-939A-E28F7E7F05EA}" type="slidenum">
              <a:rPr lang="nl-NL" smtClean="0"/>
              <a:pPr/>
              <a:t>‹nr.›</a:t>
            </a:fld>
            <a:endParaRPr lang="nl-NL"/>
          </a:p>
        </p:txBody>
      </p:sp>
      <p:sp>
        <p:nvSpPr>
          <p:cNvPr id="9" name="Ondertitel 2"/>
          <p:cNvSpPr>
            <a:spLocks noGrp="1"/>
          </p:cNvSpPr>
          <p:nvPr>
            <p:ph type="subTitle" idx="1"/>
          </p:nvPr>
        </p:nvSpPr>
        <p:spPr>
          <a:xfrm>
            <a:off x="635000" y="3749487"/>
            <a:ext cx="10925176" cy="2077232"/>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10" name="Tijdelijke aanduiding voor tekst 16"/>
          <p:cNvSpPr>
            <a:spLocks noGrp="1"/>
          </p:cNvSpPr>
          <p:nvPr>
            <p:ph type="body" sz="quarter" idx="10" hasCustomPrompt="1"/>
          </p:nvPr>
        </p:nvSpPr>
        <p:spPr>
          <a:xfrm>
            <a:off x="633412" y="5829386"/>
            <a:ext cx="500538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pic>
        <p:nvPicPr>
          <p:cNvPr id="11" name="Afbeelding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
        <p:nvSpPr>
          <p:cNvPr id="12" name="Rechthoek 11"/>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0514288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ote tekst A">
    <p:bg>
      <p:bgRef idx="1001">
        <a:schemeClr val="bg2"/>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b" anchorCtr="0">
            <a:normAutofit/>
          </a:bodyPr>
          <a:lstStyle>
            <a:lvl1pPr algn="l">
              <a:defRPr sz="8000" b="0">
                <a:solidFill>
                  <a:schemeClr val="tx1"/>
                </a:solidFill>
              </a:defRPr>
            </a:lvl1pPr>
          </a:lstStyle>
          <a:p>
            <a:r>
              <a:rPr lang="nl-NL"/>
              <a:t>Klik om stijl te bewerken</a:t>
            </a:r>
          </a:p>
        </p:txBody>
      </p:sp>
      <p:sp>
        <p:nvSpPr>
          <p:cNvPr id="4" name="Ondertitel 2"/>
          <p:cNvSpPr>
            <a:spLocks noGrp="1"/>
          </p:cNvSpPr>
          <p:nvPr>
            <p:ph type="subTitle" idx="1"/>
          </p:nvPr>
        </p:nvSpPr>
        <p:spPr>
          <a:xfrm>
            <a:off x="635000" y="5077315"/>
            <a:ext cx="5461000" cy="1144098"/>
          </a:xfrm>
        </p:spPr>
        <p:txBody>
          <a:bodyPr lIns="162000" tIns="90000" rIns="90000">
            <a:normAutofit/>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9" name="Tijdelijke aanduiding voor datum 8"/>
          <p:cNvSpPr>
            <a:spLocks noGrp="1"/>
          </p:cNvSpPr>
          <p:nvPr>
            <p:ph type="dt" sz="half" idx="10"/>
          </p:nvPr>
        </p:nvSpPr>
        <p:spPr>
          <a:xfrm>
            <a:off x="635000" y="6543488"/>
            <a:ext cx="5003800" cy="264272"/>
          </a:xfrm>
          <a:prstGeom prst="rect">
            <a:avLst/>
          </a:prstGeom>
        </p:spPr>
        <p:txBody>
          <a:bodyPr/>
          <a:lstStyle>
            <a:lvl1pPr>
              <a:defRPr>
                <a:solidFill>
                  <a:schemeClr val="tx2"/>
                </a:solidFill>
              </a:defRPr>
            </a:lvl1pPr>
          </a:lstStyle>
          <a:p>
            <a:endParaRPr lang="nl-NL"/>
          </a:p>
        </p:txBody>
      </p:sp>
      <p:sp>
        <p:nvSpPr>
          <p:cNvPr id="10" name="Tijdelijke aanduiding voor voettekst 9"/>
          <p:cNvSpPr>
            <a:spLocks noGrp="1"/>
          </p:cNvSpPr>
          <p:nvPr>
            <p:ph type="ftr" sz="quarter" idx="11"/>
          </p:nvPr>
        </p:nvSpPr>
        <p:spPr>
          <a:xfrm>
            <a:off x="635000" y="6221413"/>
            <a:ext cx="5003800" cy="322075"/>
          </a:xfrm>
          <a:prstGeom prst="rect">
            <a:avLst/>
          </a:prstGeom>
        </p:spPr>
        <p:txBody>
          <a:bodyPr/>
          <a:lstStyle>
            <a:lvl1pPr>
              <a:defRPr>
                <a:solidFill>
                  <a:schemeClr val="tx2"/>
                </a:solidFill>
              </a:defRPr>
            </a:lvl1pPr>
          </a:lstStyle>
          <a:p>
            <a:endParaRPr lang="nl-NL"/>
          </a:p>
        </p:txBody>
      </p:sp>
      <p:sp>
        <p:nvSpPr>
          <p:cNvPr id="11" name="Tijdelijke aanduiding voor dianummer 10"/>
          <p:cNvSpPr>
            <a:spLocks noGrp="1"/>
          </p:cNvSpPr>
          <p:nvPr>
            <p:ph type="sldNum" sz="quarter" idx="12"/>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21859328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itel 1"/>
          <p:cNvSpPr>
            <a:spLocks noGrp="1"/>
          </p:cNvSpPr>
          <p:nvPr>
            <p:ph type="title"/>
          </p:nvPr>
        </p:nvSpPr>
        <p:spPr>
          <a:xfrm>
            <a:off x="634999" y="2636838"/>
            <a:ext cx="5003801" cy="1584325"/>
          </a:xfrm>
        </p:spPr>
        <p:txBody>
          <a:bodyPr anchor="ctr" anchorCtr="0">
            <a:normAutofit/>
          </a:bodyPr>
          <a:lstStyle>
            <a:lvl1pPr algn="r">
              <a:defRPr sz="3600">
                <a:solidFill>
                  <a:schemeClr val="bg1"/>
                </a:solidFill>
              </a:defRPr>
            </a:lvl1pPr>
          </a:lstStyle>
          <a:p>
            <a:r>
              <a:rPr lang="nl-NL"/>
              <a:t>Klik om stijl te bewerken</a:t>
            </a:r>
          </a:p>
        </p:txBody>
      </p:sp>
      <p:sp>
        <p:nvSpPr>
          <p:cNvPr id="13" name="Tijdelijke aanduiding voor tekst 4"/>
          <p:cNvSpPr>
            <a:spLocks noGrp="1"/>
          </p:cNvSpPr>
          <p:nvPr>
            <p:ph type="body" sz="quarter" idx="15"/>
          </p:nvPr>
        </p:nvSpPr>
        <p:spPr>
          <a:xfrm>
            <a:off x="7791732" y="916926"/>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sp>
        <p:nvSpPr>
          <p:cNvPr id="14" name="Tijdelijke aanduiding voor tekst 4"/>
          <p:cNvSpPr>
            <a:spLocks noGrp="1"/>
          </p:cNvSpPr>
          <p:nvPr>
            <p:ph type="body" sz="quarter" idx="16"/>
          </p:nvPr>
        </p:nvSpPr>
        <p:spPr>
          <a:xfrm>
            <a:off x="7791732" y="2061911"/>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sp>
        <p:nvSpPr>
          <p:cNvPr id="15" name="Tijdelijke aanduiding voor tekst 4"/>
          <p:cNvSpPr>
            <a:spLocks noGrp="1"/>
          </p:cNvSpPr>
          <p:nvPr>
            <p:ph type="body" sz="quarter" idx="17"/>
          </p:nvPr>
        </p:nvSpPr>
        <p:spPr>
          <a:xfrm>
            <a:off x="7791732" y="3211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sp>
        <p:nvSpPr>
          <p:cNvPr id="16" name="Tijdelijke aanduiding voor tekst 4"/>
          <p:cNvSpPr>
            <a:spLocks noGrp="1"/>
          </p:cNvSpPr>
          <p:nvPr>
            <p:ph type="body" sz="quarter" idx="18"/>
          </p:nvPr>
        </p:nvSpPr>
        <p:spPr>
          <a:xfrm>
            <a:off x="7791732" y="43524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sp>
        <p:nvSpPr>
          <p:cNvPr id="17" name="Tijdelijke aanduiding voor tekst 4"/>
          <p:cNvSpPr>
            <a:spLocks noGrp="1"/>
          </p:cNvSpPr>
          <p:nvPr>
            <p:ph type="body" sz="quarter" idx="19"/>
          </p:nvPr>
        </p:nvSpPr>
        <p:spPr>
          <a:xfrm>
            <a:off x="7791732" y="5497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pic>
        <p:nvPicPr>
          <p:cNvPr id="19" name="Afbeelding 1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1" name="Rechthoek 20"/>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ijdelijke aanduiding voor datum 4"/>
          <p:cNvSpPr>
            <a:spLocks noGrp="1"/>
          </p:cNvSpPr>
          <p:nvPr>
            <p:ph type="dt" sz="half" idx="20"/>
          </p:nvPr>
        </p:nvSpPr>
        <p:spPr>
          <a:xfrm>
            <a:off x="635000" y="6543488"/>
            <a:ext cx="5003800" cy="264272"/>
          </a:xfrm>
          <a:prstGeom prst="rect">
            <a:avLst/>
          </a:prstGeom>
        </p:spPr>
        <p:txBody>
          <a:bodyPr/>
          <a:lstStyle/>
          <a:p>
            <a:endParaRPr lang="nl-NL"/>
          </a:p>
        </p:txBody>
      </p:sp>
      <p:sp>
        <p:nvSpPr>
          <p:cNvPr id="9" name="Tijdelijke aanduiding voor voettekst 8"/>
          <p:cNvSpPr>
            <a:spLocks noGrp="1"/>
          </p:cNvSpPr>
          <p:nvPr>
            <p:ph type="ftr" sz="quarter" idx="21"/>
          </p:nvPr>
        </p:nvSpPr>
        <p:spPr>
          <a:xfrm>
            <a:off x="635000" y="6221413"/>
            <a:ext cx="5003800" cy="322075"/>
          </a:xfrm>
          <a:prstGeom prst="rect">
            <a:avLst/>
          </a:prstGeom>
        </p:spPr>
        <p:txBody>
          <a:bodyPr/>
          <a:lstStyle/>
          <a:p>
            <a:endParaRPr lang="nl-NL"/>
          </a:p>
        </p:txBody>
      </p:sp>
      <p:sp>
        <p:nvSpPr>
          <p:cNvPr id="18" name="Tijdelijke aanduiding voor dianummer 17"/>
          <p:cNvSpPr>
            <a:spLocks noGrp="1"/>
          </p:cNvSpPr>
          <p:nvPr>
            <p:ph type="sldNum" sz="quarter" idx="22"/>
          </p:nvPr>
        </p:nvSpPr>
        <p:spPr/>
        <p:txBody>
          <a:bodyPr/>
          <a:lstStyle/>
          <a:p>
            <a:fld id="{10A0A6AF-03C5-477E-939A-E28F7E7F05EA}" type="slidenum">
              <a:rPr lang="nl-NL" smtClean="0"/>
              <a:pPr/>
              <a:t>‹nr.›</a:t>
            </a:fld>
            <a:endParaRPr lang="nl-NL"/>
          </a:p>
        </p:txBody>
      </p:sp>
      <p:sp>
        <p:nvSpPr>
          <p:cNvPr id="22" name="Tijdelijke aanduiding voor tekst 2"/>
          <p:cNvSpPr>
            <a:spLocks noGrp="1"/>
          </p:cNvSpPr>
          <p:nvPr>
            <p:ph type="body" sz="quarter" idx="10" hasCustomPrompt="1"/>
          </p:nvPr>
        </p:nvSpPr>
        <p:spPr>
          <a:xfrm>
            <a:off x="6418727" y="998445"/>
            <a:ext cx="1373005" cy="817563"/>
          </a:xfrm>
        </p:spPr>
        <p:txBody>
          <a:bodyPr bIns="46800" anchor="b" anchorCtr="0">
            <a:normAutofit/>
          </a:bodyPr>
          <a:lstStyle>
            <a:lvl1pPr marL="0" indent="0" algn="r">
              <a:buNone/>
              <a:defRPr sz="4800">
                <a:solidFill>
                  <a:schemeClr val="tx2"/>
                </a:solidFill>
              </a:defRPr>
            </a:lvl1pPr>
          </a:lstStyle>
          <a:p>
            <a:pPr lvl="0"/>
            <a:r>
              <a:rPr lang="nl-NL"/>
              <a:t>#</a:t>
            </a:r>
          </a:p>
        </p:txBody>
      </p:sp>
      <p:sp>
        <p:nvSpPr>
          <p:cNvPr id="23" name="Tijdelijke aanduiding voor tekst 2"/>
          <p:cNvSpPr>
            <a:spLocks noGrp="1"/>
          </p:cNvSpPr>
          <p:nvPr>
            <p:ph type="body" sz="quarter" idx="11" hasCustomPrompt="1"/>
          </p:nvPr>
        </p:nvSpPr>
        <p:spPr>
          <a:xfrm>
            <a:off x="6418727" y="2143674"/>
            <a:ext cx="1373005" cy="817563"/>
          </a:xfrm>
        </p:spPr>
        <p:txBody>
          <a:bodyPr bIns="46800" anchor="b" anchorCtr="0">
            <a:normAutofit/>
          </a:bodyPr>
          <a:lstStyle>
            <a:lvl1pPr marL="0" indent="0" algn="r">
              <a:buNone/>
              <a:defRPr sz="4800">
                <a:solidFill>
                  <a:schemeClr val="tx2"/>
                </a:solidFill>
              </a:defRPr>
            </a:lvl1pPr>
          </a:lstStyle>
          <a:p>
            <a:pPr lvl="0"/>
            <a:r>
              <a:rPr lang="nl-NL"/>
              <a:t>#</a:t>
            </a:r>
          </a:p>
        </p:txBody>
      </p:sp>
      <p:sp>
        <p:nvSpPr>
          <p:cNvPr id="24" name="Tijdelijke aanduiding voor tekst 2"/>
          <p:cNvSpPr>
            <a:spLocks noGrp="1"/>
          </p:cNvSpPr>
          <p:nvPr>
            <p:ph type="body" sz="quarter" idx="12" hasCustomPrompt="1"/>
          </p:nvPr>
        </p:nvSpPr>
        <p:spPr>
          <a:xfrm>
            <a:off x="6418727" y="3288903"/>
            <a:ext cx="1373005" cy="817563"/>
          </a:xfrm>
        </p:spPr>
        <p:txBody>
          <a:bodyPr bIns="46800" anchor="b" anchorCtr="0">
            <a:normAutofit/>
          </a:bodyPr>
          <a:lstStyle>
            <a:lvl1pPr marL="0" indent="0" algn="r">
              <a:buNone/>
              <a:defRPr sz="4800">
                <a:solidFill>
                  <a:schemeClr val="tx2"/>
                </a:solidFill>
              </a:defRPr>
            </a:lvl1pPr>
          </a:lstStyle>
          <a:p>
            <a:pPr lvl="0"/>
            <a:r>
              <a:rPr lang="nl-NL"/>
              <a:t>#</a:t>
            </a:r>
          </a:p>
        </p:txBody>
      </p:sp>
      <p:sp>
        <p:nvSpPr>
          <p:cNvPr id="25" name="Tijdelijke aanduiding voor tekst 2"/>
          <p:cNvSpPr>
            <a:spLocks noGrp="1"/>
          </p:cNvSpPr>
          <p:nvPr>
            <p:ph type="body" sz="quarter" idx="13" hasCustomPrompt="1"/>
          </p:nvPr>
        </p:nvSpPr>
        <p:spPr>
          <a:xfrm>
            <a:off x="6418727" y="4434132"/>
            <a:ext cx="1373005" cy="817563"/>
          </a:xfrm>
        </p:spPr>
        <p:txBody>
          <a:bodyPr bIns="46800" anchor="b" anchorCtr="0">
            <a:normAutofit/>
          </a:bodyPr>
          <a:lstStyle>
            <a:lvl1pPr marL="0" indent="0" algn="r">
              <a:buNone/>
              <a:defRPr sz="4800">
                <a:solidFill>
                  <a:schemeClr val="tx2"/>
                </a:solidFill>
              </a:defRPr>
            </a:lvl1pPr>
          </a:lstStyle>
          <a:p>
            <a:pPr lvl="0"/>
            <a:r>
              <a:rPr lang="nl-NL"/>
              <a:t>#</a:t>
            </a:r>
          </a:p>
        </p:txBody>
      </p:sp>
      <p:sp>
        <p:nvSpPr>
          <p:cNvPr id="26" name="Tijdelijke aanduiding voor tekst 2"/>
          <p:cNvSpPr>
            <a:spLocks noGrp="1"/>
          </p:cNvSpPr>
          <p:nvPr>
            <p:ph type="body" sz="quarter" idx="14" hasCustomPrompt="1"/>
          </p:nvPr>
        </p:nvSpPr>
        <p:spPr>
          <a:xfrm>
            <a:off x="6418727" y="5579361"/>
            <a:ext cx="1373005" cy="817563"/>
          </a:xfrm>
        </p:spPr>
        <p:txBody>
          <a:bodyPr bIns="46800" anchor="b" anchorCtr="0">
            <a:normAutofit/>
          </a:bodyPr>
          <a:lstStyle>
            <a:lvl1pPr marL="0" indent="0" algn="r">
              <a:buNone/>
              <a:defRPr sz="4800">
                <a:solidFill>
                  <a:schemeClr val="tx2"/>
                </a:solidFill>
              </a:defRPr>
            </a:lvl1pPr>
          </a:lstStyle>
          <a:p>
            <a:pPr lvl="0"/>
            <a:r>
              <a:rPr lang="nl-NL"/>
              <a:t>#</a:t>
            </a:r>
          </a:p>
        </p:txBody>
      </p:sp>
    </p:spTree>
    <p:extLst>
      <p:ext uri="{BB962C8B-B14F-4D97-AF65-F5344CB8AC3E}">
        <p14:creationId xmlns:p14="http://schemas.microsoft.com/office/powerpoint/2010/main" val="156795034"/>
      </p:ext>
    </p:extLst>
  </p:cSld>
  <p:clrMapOvr>
    <a:masterClrMapping/>
  </p:clrMapOvr>
  <p:extLst>
    <p:ext uri="{DCECCB84-F9BA-43D5-87BE-67443E8EF086}">
      <p15:sldGuideLst xmlns:p15="http://schemas.microsoft.com/office/powerpoint/2012/main"/>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Inhoudsopgave met afbeelding">
    <p:spTree>
      <p:nvGrpSpPr>
        <p:cNvPr id="1" name=""/>
        <p:cNvGrpSpPr/>
        <p:nvPr/>
      </p:nvGrpSpPr>
      <p:grpSpPr>
        <a:xfrm>
          <a:off x="0" y="0"/>
          <a:ext cx="0" cy="0"/>
          <a:chOff x="0" y="0"/>
          <a:chExt cx="0" cy="0"/>
        </a:xfrm>
      </p:grpSpPr>
      <p:sp>
        <p:nvSpPr>
          <p:cNvPr id="5" name="Rechthoek 4"/>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jdelijke aanduiding voor tekst 11"/>
          <p:cNvSpPr>
            <a:spLocks noGrp="1"/>
          </p:cNvSpPr>
          <p:nvPr>
            <p:ph type="body" sz="quarter" idx="13"/>
          </p:nvPr>
        </p:nvSpPr>
        <p:spPr>
          <a:xfrm>
            <a:off x="6553200" y="2289600"/>
            <a:ext cx="5004000" cy="3931813"/>
          </a:xfrm>
        </p:spPr>
        <p:txBody>
          <a:bodyPr/>
          <a:lstStyle>
            <a:lvl1pPr marL="457200" indent="-457200">
              <a:buClr>
                <a:schemeClr val="bg1"/>
              </a:buClr>
              <a:buFont typeface="+mj-lt"/>
              <a:buAutoNum type="arabicPeriod"/>
              <a:defRPr>
                <a:solidFill>
                  <a:schemeClr val="bg1"/>
                </a:solidFill>
              </a:defRPr>
            </a:lvl1pPr>
            <a:lvl2pPr marL="684000" indent="-216000">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Tx/>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13" name="Afbeelding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6" name="Rechthoek 15"/>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553200" y="1051200"/>
            <a:ext cx="5004000" cy="948047"/>
          </a:xfrm>
        </p:spPr>
        <p:txBody>
          <a:bodyPr/>
          <a:lstStyle>
            <a:lvl1pPr>
              <a:defRPr>
                <a:solidFill>
                  <a:schemeClr val="bg1"/>
                </a:solidFill>
              </a:defRPr>
            </a:lvl1pPr>
          </a:lstStyle>
          <a:p>
            <a:r>
              <a:rPr lang="nl-NL"/>
              <a:t>Klik om stijl te bewerken</a:t>
            </a:r>
          </a:p>
        </p:txBody>
      </p:sp>
      <p:sp>
        <p:nvSpPr>
          <p:cNvPr id="14" name="Tijdelijke aanduiding voor afbeelding 21"/>
          <p:cNvSpPr>
            <a:spLocks noGrp="1"/>
          </p:cNvSpPr>
          <p:nvPr>
            <p:ph type="pic" sz="quarter" idx="10"/>
          </p:nvPr>
        </p:nvSpPr>
        <p:spPr>
          <a:xfrm>
            <a:off x="0" y="0"/>
            <a:ext cx="6098242" cy="6858000"/>
          </a:xfrm>
          <a:custGeom>
            <a:avLst/>
            <a:gdLst>
              <a:gd name="connsiteX0" fmla="*/ 0 w 6098242"/>
              <a:gd name="connsiteY0" fmla="*/ 0 h 6858000"/>
              <a:gd name="connsiteX1" fmla="*/ 5862000 w 6098242"/>
              <a:gd name="connsiteY1" fmla="*/ 0 h 6858000"/>
              <a:gd name="connsiteX2" fmla="*/ 5862000 w 6098242"/>
              <a:gd name="connsiteY2" fmla="*/ 708025 h 6858000"/>
              <a:gd name="connsiteX3" fmla="*/ 6098242 w 6098242"/>
              <a:gd name="connsiteY3" fmla="*/ 708025 h 6858000"/>
              <a:gd name="connsiteX4" fmla="*/ 6098242 w 6098242"/>
              <a:gd name="connsiteY4" fmla="*/ 6620400 h 6858000"/>
              <a:gd name="connsiteX5" fmla="*/ 5862000 w 6098242"/>
              <a:gd name="connsiteY5" fmla="*/ 6620400 h 6858000"/>
              <a:gd name="connsiteX6" fmla="*/ 5862000 w 6098242"/>
              <a:gd name="connsiteY6" fmla="*/ 6858000 h 6858000"/>
              <a:gd name="connsiteX7" fmla="*/ 0 w 609824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8242" h="6858000">
                <a:moveTo>
                  <a:pt x="0" y="0"/>
                </a:moveTo>
                <a:lnTo>
                  <a:pt x="5862000" y="0"/>
                </a:lnTo>
                <a:lnTo>
                  <a:pt x="5862000" y="708025"/>
                </a:lnTo>
                <a:lnTo>
                  <a:pt x="6098242" y="708025"/>
                </a:lnTo>
                <a:lnTo>
                  <a:pt x="6098242" y="6620400"/>
                </a:lnTo>
                <a:lnTo>
                  <a:pt x="5862000" y="6620400"/>
                </a:lnTo>
                <a:lnTo>
                  <a:pt x="5862000" y="6858000"/>
                </a:lnTo>
                <a:lnTo>
                  <a:pt x="0" y="6858000"/>
                </a:lnTo>
                <a:close/>
              </a:path>
            </a:pathLst>
          </a:custGeom>
          <a:solidFill>
            <a:schemeClr val="tx1">
              <a:alpha val="10000"/>
            </a:schemeClr>
          </a:solidFill>
        </p:spPr>
        <p:txBody>
          <a:bodyPr wrap="square" lIns="612000" anchor="ctr" anchorCtr="0">
            <a:noAutofit/>
          </a:bodyPr>
          <a:lstStyle>
            <a:lvl1pPr algn="l">
              <a:defRPr>
                <a:solidFill>
                  <a:schemeClr val="tx1"/>
                </a:solidFill>
              </a:defRPr>
            </a:lvl1pPr>
          </a:lstStyle>
          <a:p>
            <a:r>
              <a:rPr lang="nl-NL"/>
              <a:t>Klik op het pictogram als u een afbeelding wilt toevoegen</a:t>
            </a:r>
          </a:p>
        </p:txBody>
      </p:sp>
      <p:sp>
        <p:nvSpPr>
          <p:cNvPr id="17" name="Tijdelijke aanduiding voor datum 16"/>
          <p:cNvSpPr>
            <a:spLocks noGrp="1"/>
          </p:cNvSpPr>
          <p:nvPr>
            <p:ph type="dt" sz="half" idx="14"/>
          </p:nvPr>
        </p:nvSpPr>
        <p:spPr>
          <a:xfrm>
            <a:off x="635000" y="6543488"/>
            <a:ext cx="5003800" cy="264272"/>
          </a:xfrm>
          <a:prstGeom prst="rect">
            <a:avLst/>
          </a:prstGeom>
        </p:spPr>
        <p:txBody>
          <a:bodyPr/>
          <a:lstStyle/>
          <a:p>
            <a:endParaRPr lang="nl-NL"/>
          </a:p>
        </p:txBody>
      </p:sp>
      <p:sp>
        <p:nvSpPr>
          <p:cNvPr id="18" name="Tijdelijke aanduiding voor voettekst 17"/>
          <p:cNvSpPr>
            <a:spLocks noGrp="1"/>
          </p:cNvSpPr>
          <p:nvPr>
            <p:ph type="ftr" sz="quarter" idx="15"/>
          </p:nvPr>
        </p:nvSpPr>
        <p:spPr>
          <a:xfrm>
            <a:off x="635000" y="6221413"/>
            <a:ext cx="5003800" cy="322075"/>
          </a:xfrm>
          <a:prstGeom prst="rect">
            <a:avLst/>
          </a:prstGeom>
        </p:spPr>
        <p:txBody>
          <a:bodyPr/>
          <a:lstStyle/>
          <a:p>
            <a:endParaRPr lang="nl-NL"/>
          </a:p>
        </p:txBody>
      </p:sp>
      <p:sp>
        <p:nvSpPr>
          <p:cNvPr id="19" name="Tijdelijke aanduiding voor dianummer 18"/>
          <p:cNvSpPr>
            <a:spLocks noGrp="1"/>
          </p:cNvSpPr>
          <p:nvPr>
            <p:ph type="sldNum" sz="quarter" idx="16"/>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42488413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4999" y="2636837"/>
            <a:ext cx="5003801" cy="1584325"/>
          </a:xfrm>
        </p:spPr>
        <p:txBody>
          <a:bodyPr anchor="b">
            <a:normAutofit/>
          </a:bodyPr>
          <a:lstStyle>
            <a:lvl1pPr algn="r">
              <a:defRPr sz="3600">
                <a:solidFill>
                  <a:schemeClr val="bg1"/>
                </a:solidFill>
              </a:defRPr>
            </a:lvl1pPr>
          </a:lstStyle>
          <a:p>
            <a:r>
              <a:rPr lang="nl-NL"/>
              <a:t>Klik om stijl te bewerken</a:t>
            </a:r>
          </a:p>
        </p:txBody>
      </p:sp>
      <p:sp>
        <p:nvSpPr>
          <p:cNvPr id="3" name="Tijdelijke aanduiding voor tekst 2"/>
          <p:cNvSpPr>
            <a:spLocks noGrp="1"/>
          </p:cNvSpPr>
          <p:nvPr>
            <p:ph type="body" idx="1"/>
          </p:nvPr>
        </p:nvSpPr>
        <p:spPr>
          <a:xfrm>
            <a:off x="634999" y="4221162"/>
            <a:ext cx="5003801" cy="2000251"/>
          </a:xfrm>
        </p:spPr>
        <p:txBody>
          <a:bodyPr tIns="90000" rIns="100800"/>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9" name="Tijdelijke aanduiding voor tekst 8"/>
          <p:cNvSpPr>
            <a:spLocks noGrp="1"/>
          </p:cNvSpPr>
          <p:nvPr>
            <p:ph type="body" sz="quarter" idx="13" hasCustomPrompt="1"/>
          </p:nvPr>
        </p:nvSpPr>
        <p:spPr>
          <a:xfrm>
            <a:off x="634999" y="1171575"/>
            <a:ext cx="5003801" cy="1463674"/>
          </a:xfrm>
        </p:spPr>
        <p:txBody>
          <a:bodyPr rIns="0" anchor="b" anchorCtr="0">
            <a:normAutofit/>
          </a:bodyPr>
          <a:lstStyle>
            <a:lvl1pPr marL="0" indent="0" algn="r">
              <a:buNone/>
              <a:defRPr sz="9600" b="1" i="0">
                <a:solidFill>
                  <a:schemeClr val="bg1"/>
                </a:solidFill>
              </a:defRPr>
            </a:lvl1pPr>
            <a:lvl2pPr marL="313200" indent="0" algn="r">
              <a:buNone/>
              <a:defRPr/>
            </a:lvl2pPr>
            <a:lvl3pPr marL="630000" indent="0" algn="r">
              <a:buNone/>
              <a:defRPr/>
            </a:lvl3pPr>
            <a:lvl4pPr marL="943200" indent="0" algn="r">
              <a:buNone/>
              <a:defRPr/>
            </a:lvl4pPr>
            <a:lvl5pPr marL="1260000" indent="0" algn="r">
              <a:buNone/>
              <a:defRPr/>
            </a:lvl5pPr>
          </a:lstStyle>
          <a:p>
            <a:pPr lvl="0"/>
            <a:r>
              <a:rPr lang="nl-NL"/>
              <a:t>#</a:t>
            </a:r>
          </a:p>
        </p:txBody>
      </p:sp>
      <p:pic>
        <p:nvPicPr>
          <p:cNvPr id="8" name="Afbeelding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1" name="Rechthoek 10"/>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datum 9"/>
          <p:cNvSpPr>
            <a:spLocks noGrp="1"/>
          </p:cNvSpPr>
          <p:nvPr>
            <p:ph type="dt" sz="half" idx="14"/>
          </p:nvPr>
        </p:nvSpPr>
        <p:spPr>
          <a:xfrm>
            <a:off x="635000" y="6543488"/>
            <a:ext cx="5003800" cy="264272"/>
          </a:xfrm>
          <a:prstGeom prst="rect">
            <a:avLst/>
          </a:prstGeom>
        </p:spPr>
        <p:txBody>
          <a:bodyPr/>
          <a:lstStyle/>
          <a:p>
            <a:endParaRPr lang="nl-NL"/>
          </a:p>
        </p:txBody>
      </p:sp>
      <p:sp>
        <p:nvSpPr>
          <p:cNvPr id="12" name="Tijdelijke aanduiding voor voettekst 11"/>
          <p:cNvSpPr>
            <a:spLocks noGrp="1"/>
          </p:cNvSpPr>
          <p:nvPr>
            <p:ph type="ftr" sz="quarter" idx="15"/>
          </p:nvPr>
        </p:nvSpPr>
        <p:spPr>
          <a:xfrm>
            <a:off x="635000" y="6221413"/>
            <a:ext cx="5003800" cy="322075"/>
          </a:xfrm>
          <a:prstGeom prst="rect">
            <a:avLst/>
          </a:prstGeom>
        </p:spPr>
        <p:txBody>
          <a:bodyPr/>
          <a:lstStyle/>
          <a:p>
            <a:endParaRPr lang="nl-NL"/>
          </a:p>
        </p:txBody>
      </p:sp>
      <p:sp>
        <p:nvSpPr>
          <p:cNvPr id="13" name="Tijdelijke aanduiding voor dianummer 12"/>
          <p:cNvSpPr>
            <a:spLocks noGrp="1"/>
          </p:cNvSpPr>
          <p:nvPr>
            <p:ph type="sldNum" sz="quarter" idx="16"/>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24129951"/>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649F80E-B4F9-4BF1-A7DD-FAB4396E0299}"/>
              </a:ext>
            </a:extLst>
          </p:cNvPr>
          <p:cNvGraphicFramePr>
            <a:graphicFrameLocks noChangeAspect="1"/>
          </p:cNvGraphicFramePr>
          <p:nvPr userDrawn="1">
            <p:custDataLst>
              <p:tags r:id="rId1"/>
            </p:custDataLst>
            <p:extLst>
              <p:ext uri="{D42A27DB-BD31-4B8C-83A1-F6EECF244321}">
                <p14:modId xmlns:p14="http://schemas.microsoft.com/office/powerpoint/2010/main" val="35317251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6" name="Object 5" hidden="1">
                        <a:extLst>
                          <a:ext uri="{FF2B5EF4-FFF2-40B4-BE49-F238E27FC236}">
                            <a16:creationId xmlns:a16="http://schemas.microsoft.com/office/drawing/2014/main" id="{B649F80E-B4F9-4BF1-A7DD-FAB4396E02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jdelijke aanduiding voor inhoud 2"/>
          <p:cNvSpPr>
            <a:spLocks noGrp="1"/>
          </p:cNvSpPr>
          <p:nvPr>
            <p:ph sz="half" idx="1"/>
          </p:nvPr>
        </p:nvSpPr>
        <p:spPr>
          <a:xfrm>
            <a:off x="634999" y="1913467"/>
            <a:ext cx="5367867" cy="4307946"/>
          </a:xfrm>
        </p:spPr>
        <p:txBody>
          <a:bodyPr/>
          <a:lstStyle>
            <a:lvl1pPr>
              <a:spcBef>
                <a:spcPts val="6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89136" y="1913467"/>
            <a:ext cx="5368063" cy="4307946"/>
          </a:xfrm>
        </p:spPr>
        <p:txBody>
          <a:bodyPr/>
          <a:lstStyle>
            <a:lvl1pPr>
              <a:spcBef>
                <a:spcPts val="6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hasCustomPrompt="1"/>
          </p:nvPr>
        </p:nvSpPr>
        <p:spPr/>
        <p:txBody>
          <a:bodyPr vert="horz" anchor="t"/>
          <a:lstStyle/>
          <a:p>
            <a:r>
              <a:rPr lang="nl-NL"/>
              <a:t>Klik om stijl te bewerken</a:t>
            </a:r>
          </a:p>
        </p:txBody>
      </p:sp>
      <p:sp>
        <p:nvSpPr>
          <p:cNvPr id="16" name="Tijdelijke aanduiding voor dianummer 15"/>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557249316"/>
      </p:ext>
    </p:extLst>
  </p:cSld>
  <p:clrMapOvr>
    <a:masterClrMapping/>
  </p:clrMapOvr>
  <p:extLst>
    <p:ext uri="{DCECCB84-F9BA-43D5-87BE-67443E8EF086}">
      <p15:sldGuideLst xmlns:p15="http://schemas.microsoft.com/office/powerpoint/2012/main"/>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wee objecten">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649F80E-B4F9-4BF1-A7DD-FAB4396E0299}"/>
              </a:ext>
            </a:extLst>
          </p:cNvPr>
          <p:cNvGraphicFramePr>
            <a:graphicFrameLocks noChangeAspect="1"/>
          </p:cNvGraphicFramePr>
          <p:nvPr userDrawn="1">
            <p:custDataLst>
              <p:tags r:id="rId1"/>
            </p:custDataLst>
            <p:extLst>
              <p:ext uri="{D42A27DB-BD31-4B8C-83A1-F6EECF244321}">
                <p14:modId xmlns:p14="http://schemas.microsoft.com/office/powerpoint/2010/main" val="25697630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6" name="Object 5" hidden="1">
                        <a:extLst>
                          <a:ext uri="{FF2B5EF4-FFF2-40B4-BE49-F238E27FC236}">
                            <a16:creationId xmlns:a16="http://schemas.microsoft.com/office/drawing/2014/main" id="{B649F80E-B4F9-4BF1-A7DD-FAB4396E02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jdelijke aanduiding voor inhoud 2"/>
          <p:cNvSpPr>
            <a:spLocks noGrp="1"/>
          </p:cNvSpPr>
          <p:nvPr>
            <p:ph sz="half" idx="1"/>
          </p:nvPr>
        </p:nvSpPr>
        <p:spPr>
          <a:xfrm>
            <a:off x="634999" y="1913467"/>
            <a:ext cx="3544667" cy="4307946"/>
          </a:xfrm>
        </p:spPr>
        <p:txBody>
          <a:bodyPr>
            <a:normAutofit/>
          </a:bodyPr>
          <a:lstStyle>
            <a:lvl1pPr>
              <a:spcBef>
                <a:spcPts val="600"/>
              </a:spcBef>
              <a:defRPr sz="1500"/>
            </a:lvl1pPr>
            <a:lvl2pPr>
              <a:spcBef>
                <a:spcPts val="600"/>
              </a:spcBef>
              <a:defRPr sz="1500"/>
            </a:lvl2pPr>
            <a:lvl3pPr>
              <a:spcBef>
                <a:spcPts val="600"/>
              </a:spcBef>
              <a:defRPr sz="1500"/>
            </a:lvl3pPr>
            <a:lvl4pPr>
              <a:spcBef>
                <a:spcPts val="600"/>
              </a:spcBef>
              <a:defRPr sz="1500"/>
            </a:lvl4pPr>
            <a:lvl5pPr>
              <a:spcBef>
                <a:spcPts val="600"/>
              </a:spcBef>
              <a:defRPr sz="15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8012334" y="1913467"/>
            <a:ext cx="3544667" cy="4307946"/>
          </a:xfrm>
        </p:spPr>
        <p:txBody>
          <a:bodyPr>
            <a:normAutofit/>
          </a:bodyPr>
          <a:lstStyle>
            <a:lvl1pPr>
              <a:spcBef>
                <a:spcPts val="600"/>
              </a:spcBef>
              <a:defRPr sz="1500"/>
            </a:lvl1pPr>
            <a:lvl2pPr>
              <a:spcBef>
                <a:spcPts val="600"/>
              </a:spcBef>
              <a:defRPr sz="1500"/>
            </a:lvl2pPr>
            <a:lvl3pPr>
              <a:spcBef>
                <a:spcPts val="600"/>
              </a:spcBef>
              <a:defRPr sz="1500"/>
            </a:lvl3pPr>
            <a:lvl4pPr>
              <a:spcBef>
                <a:spcPts val="600"/>
              </a:spcBef>
              <a:defRPr sz="1500"/>
            </a:lvl4pPr>
            <a:lvl5pPr>
              <a:spcBef>
                <a:spcPts val="600"/>
              </a:spcBef>
              <a:defRPr sz="15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hasCustomPrompt="1"/>
          </p:nvPr>
        </p:nvSpPr>
        <p:spPr/>
        <p:txBody>
          <a:bodyPr vert="horz" anchor="t"/>
          <a:lstStyle/>
          <a:p>
            <a:r>
              <a:rPr lang="nl-NL"/>
              <a:t>Klik om stijl te bewerken</a:t>
            </a:r>
          </a:p>
        </p:txBody>
      </p:sp>
      <p:sp>
        <p:nvSpPr>
          <p:cNvPr id="16" name="Tijdelijke aanduiding voor dianummer 15"/>
          <p:cNvSpPr>
            <a:spLocks noGrp="1"/>
          </p:cNvSpPr>
          <p:nvPr>
            <p:ph type="sldNum" sz="quarter" idx="12"/>
          </p:nvPr>
        </p:nvSpPr>
        <p:spPr/>
        <p:txBody>
          <a:bodyPr/>
          <a:lstStyle/>
          <a:p>
            <a:fld id="{10A0A6AF-03C5-477E-939A-E28F7E7F05EA}" type="slidenum">
              <a:rPr lang="nl-NL" smtClean="0"/>
              <a:pPr/>
              <a:t>‹nr.›</a:t>
            </a:fld>
            <a:endParaRPr lang="nl-NL"/>
          </a:p>
        </p:txBody>
      </p:sp>
      <p:sp>
        <p:nvSpPr>
          <p:cNvPr id="7" name="Tijdelijke aanduiding voor inhoud 3">
            <a:extLst>
              <a:ext uri="{FF2B5EF4-FFF2-40B4-BE49-F238E27FC236}">
                <a16:creationId xmlns:a16="http://schemas.microsoft.com/office/drawing/2014/main" id="{779B52A3-ACB4-4873-9870-F8E6E930B71B}"/>
              </a:ext>
            </a:extLst>
          </p:cNvPr>
          <p:cNvSpPr>
            <a:spLocks noGrp="1"/>
          </p:cNvSpPr>
          <p:nvPr>
            <p:ph sz="half" idx="13"/>
          </p:nvPr>
        </p:nvSpPr>
        <p:spPr>
          <a:xfrm>
            <a:off x="4323666" y="1913467"/>
            <a:ext cx="3544667" cy="4307946"/>
          </a:xfrm>
        </p:spPr>
        <p:txBody>
          <a:bodyPr>
            <a:normAutofit/>
          </a:bodyPr>
          <a:lstStyle>
            <a:lvl1pPr>
              <a:spcBef>
                <a:spcPts val="600"/>
              </a:spcBef>
              <a:defRPr sz="1500"/>
            </a:lvl1pPr>
            <a:lvl2pPr>
              <a:spcBef>
                <a:spcPts val="600"/>
              </a:spcBef>
              <a:defRPr sz="1500"/>
            </a:lvl2pPr>
            <a:lvl3pPr>
              <a:spcBef>
                <a:spcPts val="600"/>
              </a:spcBef>
              <a:defRPr sz="1500"/>
            </a:lvl3pPr>
            <a:lvl4pPr>
              <a:spcBef>
                <a:spcPts val="600"/>
              </a:spcBef>
              <a:defRPr sz="1500"/>
            </a:lvl4pPr>
            <a:lvl5pPr>
              <a:spcBef>
                <a:spcPts val="600"/>
              </a:spcBef>
              <a:defRPr sz="15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529554990"/>
      </p:ext>
    </p:extLst>
  </p:cSld>
  <p:clrMapOvr>
    <a:masterClrMapping/>
  </p:clrMapOvr>
  <p:extLst>
    <p:ext uri="{DCECCB84-F9BA-43D5-87BE-67443E8EF086}">
      <p15:sldGuideLst xmlns:p15="http://schemas.microsoft.com/office/powerpoint/2012/main"/>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635001" y="2306037"/>
            <a:ext cx="5004000" cy="648000"/>
          </a:xfrm>
          <a:noFill/>
        </p:spPr>
        <p:txBody>
          <a:bodyPr lIns="180000" tIns="180000" rIns="180000" bIns="72000" anchor="b">
            <a:noAutofit/>
          </a:bodyPr>
          <a:lstStyle>
            <a:lvl1pPr marL="0" indent="0">
              <a:buNone/>
              <a:defRPr sz="18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p:cNvSpPr>
            <a:spLocks noGrp="1"/>
          </p:cNvSpPr>
          <p:nvPr>
            <p:ph sz="half" idx="2"/>
          </p:nvPr>
        </p:nvSpPr>
        <p:spPr>
          <a:xfrm>
            <a:off x="635001" y="2953738"/>
            <a:ext cx="5004000" cy="3267676"/>
          </a:xfrm>
          <a:noFill/>
        </p:spPr>
        <p:txBody>
          <a:bodyPr lIns="180000" tIns="180000" rIns="180000" bIns="72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553200" y="2306037"/>
            <a:ext cx="5004000" cy="647228"/>
          </a:xfrm>
          <a:noFill/>
        </p:spPr>
        <p:txBody>
          <a:bodyPr lIns="180000" tIns="180000" rIns="180000" bIns="72000" anchor="b">
            <a:noAutofit/>
          </a:bodyPr>
          <a:lstStyle>
            <a:lvl1pPr marL="0" indent="0">
              <a:buNone/>
              <a:defRPr sz="18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p:cNvSpPr>
            <a:spLocks noGrp="1"/>
          </p:cNvSpPr>
          <p:nvPr>
            <p:ph sz="quarter" idx="4"/>
          </p:nvPr>
        </p:nvSpPr>
        <p:spPr>
          <a:xfrm>
            <a:off x="6553200" y="2953738"/>
            <a:ext cx="5005388" cy="3267676"/>
          </a:xfrm>
          <a:noFill/>
        </p:spPr>
        <p:txBody>
          <a:bodyPr lIns="180000" tIns="180000" rIns="180000" bIns="72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0" name="Titel 9"/>
          <p:cNvSpPr>
            <a:spLocks noGrp="1"/>
          </p:cNvSpPr>
          <p:nvPr>
            <p:ph type="title"/>
          </p:nvPr>
        </p:nvSpPr>
        <p:spPr/>
        <p:txBody>
          <a:bodyPr/>
          <a:lstStyle/>
          <a:p>
            <a:r>
              <a:rPr lang="nl-NL"/>
              <a:t>Klik om stijl te bewerken</a:t>
            </a:r>
          </a:p>
        </p:txBody>
      </p:sp>
      <p:sp>
        <p:nvSpPr>
          <p:cNvPr id="16" name="Tijdelijke aanduiding voor datum 15"/>
          <p:cNvSpPr>
            <a:spLocks noGrp="1"/>
          </p:cNvSpPr>
          <p:nvPr>
            <p:ph type="dt" sz="half" idx="10"/>
          </p:nvPr>
        </p:nvSpPr>
        <p:spPr>
          <a:xfrm>
            <a:off x="635000" y="6543488"/>
            <a:ext cx="5003800" cy="264272"/>
          </a:xfrm>
          <a:prstGeom prst="rect">
            <a:avLst/>
          </a:prstGeom>
        </p:spPr>
        <p:txBody>
          <a:bodyPr/>
          <a:lstStyle/>
          <a:p>
            <a:endParaRPr lang="nl-NL"/>
          </a:p>
        </p:txBody>
      </p:sp>
      <p:sp>
        <p:nvSpPr>
          <p:cNvPr id="17" name="Tijdelijke aanduiding voor voettekst 16"/>
          <p:cNvSpPr>
            <a:spLocks noGrp="1"/>
          </p:cNvSpPr>
          <p:nvPr>
            <p:ph type="ftr" sz="quarter" idx="11"/>
          </p:nvPr>
        </p:nvSpPr>
        <p:spPr>
          <a:xfrm>
            <a:off x="635000" y="6221413"/>
            <a:ext cx="5003800" cy="322075"/>
          </a:xfrm>
          <a:prstGeom prst="rect">
            <a:avLst/>
          </a:prstGeom>
        </p:spPr>
        <p:txBody>
          <a:bodyPr/>
          <a:lstStyle/>
          <a:p>
            <a:endParaRPr lang="nl-NL"/>
          </a:p>
        </p:txBody>
      </p:sp>
      <p:sp>
        <p:nvSpPr>
          <p:cNvPr id="18" name="Tijdelijke aanduiding voor dianummer 17"/>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95278392"/>
      </p:ext>
    </p:extLst>
  </p:cSld>
  <p:clrMapOvr>
    <a:masterClrMapping/>
  </p:clrMapOvr>
  <p:extLst>
    <p:ext uri="{DCECCB84-F9BA-43D5-87BE-67443E8EF086}">
      <p15:sldGuideLst xmlns:p15="http://schemas.microsoft.com/office/powerpoint/2012/main">
        <p15:guide id="1" pos="3988">
          <p15:clr>
            <a:srgbClr val="FBAE40"/>
          </p15:clr>
        </p15:guide>
        <p15:guide id="2" pos="3693">
          <p15:clr>
            <a:srgbClr val="FBAE40"/>
          </p15:clr>
        </p15:guide>
        <p15:guide id="3" orient="horz" pos="1661">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stijl te bewerken</a:t>
            </a:r>
          </a:p>
        </p:txBody>
      </p:sp>
      <p:sp>
        <p:nvSpPr>
          <p:cNvPr id="14" name="Tijdelijke aanduiding voor dianummer 13"/>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72267951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11" name="Tijdelijke aanduiding voor datum 10"/>
          <p:cNvSpPr>
            <a:spLocks noGrp="1"/>
          </p:cNvSpPr>
          <p:nvPr>
            <p:ph type="dt" sz="half" idx="10"/>
          </p:nvPr>
        </p:nvSpPr>
        <p:spPr>
          <a:xfrm>
            <a:off x="635000" y="6543488"/>
            <a:ext cx="5003800" cy="264272"/>
          </a:xfrm>
          <a:prstGeom prst="rect">
            <a:avLst/>
          </a:prstGeom>
        </p:spPr>
        <p:txBody>
          <a:bodyPr/>
          <a:lstStyle/>
          <a:p>
            <a:endParaRPr lang="nl-NL"/>
          </a:p>
        </p:txBody>
      </p:sp>
      <p:sp>
        <p:nvSpPr>
          <p:cNvPr id="12" name="Tijdelijke aanduiding voor voettekst 11"/>
          <p:cNvSpPr>
            <a:spLocks noGrp="1"/>
          </p:cNvSpPr>
          <p:nvPr>
            <p:ph type="ftr" sz="quarter" idx="11"/>
          </p:nvPr>
        </p:nvSpPr>
        <p:spPr>
          <a:xfrm>
            <a:off x="635000" y="6221413"/>
            <a:ext cx="5003800" cy="322075"/>
          </a:xfrm>
          <a:prstGeom prst="rect">
            <a:avLst/>
          </a:prstGeom>
        </p:spPr>
        <p:txBody>
          <a:bodyPr/>
          <a:lstStyle/>
          <a:p>
            <a:endParaRPr lang="nl-NL"/>
          </a:p>
        </p:txBody>
      </p:sp>
      <p:sp>
        <p:nvSpPr>
          <p:cNvPr id="13" name="Tijdelijke aanduiding voor dianummer 12"/>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71859104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1921933"/>
            <a:ext cx="5003800" cy="4299479"/>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10" name="Tijdelijke aanduiding voor inhoud 9"/>
          <p:cNvSpPr>
            <a:spLocks noGrp="1"/>
          </p:cNvSpPr>
          <p:nvPr>
            <p:ph sz="quarter" idx="13"/>
          </p:nvPr>
        </p:nvSpPr>
        <p:spPr>
          <a:xfrm>
            <a:off x="6554588" y="730775"/>
            <a:ext cx="5004000" cy="5490637"/>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3" name="Titel 2"/>
          <p:cNvSpPr>
            <a:spLocks noGrp="1"/>
          </p:cNvSpPr>
          <p:nvPr>
            <p:ph type="title"/>
          </p:nvPr>
        </p:nvSpPr>
        <p:spPr>
          <a:xfrm>
            <a:off x="635000" y="730775"/>
            <a:ext cx="5003800" cy="948047"/>
          </a:xfrm>
        </p:spPr>
        <p:txBody>
          <a:bodyPr/>
          <a:lstStyle/>
          <a:p>
            <a:r>
              <a:rPr lang="nl-NL"/>
              <a:t>Klik om stijl te bewerken</a:t>
            </a:r>
          </a:p>
        </p:txBody>
      </p:sp>
      <p:sp>
        <p:nvSpPr>
          <p:cNvPr id="19" name="Tijdelijke aanduiding voor dianummer 18"/>
          <p:cNvSpPr>
            <a:spLocks noGrp="1"/>
          </p:cNvSpPr>
          <p:nvPr>
            <p:ph type="sldNum" sz="quarter" idx="16"/>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39701063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Grote tekst A">
    <p:bg>
      <p:bgRef idx="1001">
        <a:schemeClr val="bg2"/>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b" anchorCtr="0">
            <a:normAutofit/>
          </a:bodyPr>
          <a:lstStyle>
            <a:lvl1pPr algn="l">
              <a:defRPr sz="8000" b="0">
                <a:solidFill>
                  <a:schemeClr val="tx1"/>
                </a:solidFill>
              </a:defRPr>
            </a:lvl1pPr>
          </a:lstStyle>
          <a:p>
            <a:r>
              <a:rPr lang="nl-NL"/>
              <a:t>Klik om stijl te bewerken</a:t>
            </a:r>
          </a:p>
        </p:txBody>
      </p:sp>
      <p:sp>
        <p:nvSpPr>
          <p:cNvPr id="4" name="Ondertitel 2"/>
          <p:cNvSpPr>
            <a:spLocks noGrp="1"/>
          </p:cNvSpPr>
          <p:nvPr>
            <p:ph type="subTitle" idx="1"/>
          </p:nvPr>
        </p:nvSpPr>
        <p:spPr>
          <a:xfrm>
            <a:off x="635000" y="5077315"/>
            <a:ext cx="5461000" cy="1144098"/>
          </a:xfrm>
        </p:spPr>
        <p:txBody>
          <a:bodyPr lIns="162000" tIns="90000" rIns="90000">
            <a:normAutofit/>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9" name="Tijdelijke aanduiding voor datum 8"/>
          <p:cNvSpPr>
            <a:spLocks noGrp="1"/>
          </p:cNvSpPr>
          <p:nvPr>
            <p:ph type="dt" sz="half" idx="10"/>
          </p:nvPr>
        </p:nvSpPr>
        <p:spPr>
          <a:xfrm>
            <a:off x="635000" y="6543488"/>
            <a:ext cx="5003800" cy="264272"/>
          </a:xfrm>
          <a:prstGeom prst="rect">
            <a:avLst/>
          </a:prstGeom>
        </p:spPr>
        <p:txBody>
          <a:bodyPr/>
          <a:lstStyle>
            <a:lvl1pPr>
              <a:defRPr>
                <a:solidFill>
                  <a:schemeClr val="tx2"/>
                </a:solidFill>
              </a:defRPr>
            </a:lvl1pPr>
          </a:lstStyle>
          <a:p>
            <a:endParaRPr lang="nl-NL"/>
          </a:p>
        </p:txBody>
      </p:sp>
      <p:sp>
        <p:nvSpPr>
          <p:cNvPr id="10" name="Tijdelijke aanduiding voor voettekst 9"/>
          <p:cNvSpPr>
            <a:spLocks noGrp="1"/>
          </p:cNvSpPr>
          <p:nvPr>
            <p:ph type="ftr" sz="quarter" idx="11"/>
          </p:nvPr>
        </p:nvSpPr>
        <p:spPr>
          <a:xfrm>
            <a:off x="635000" y="6221413"/>
            <a:ext cx="5003800" cy="322075"/>
          </a:xfrm>
          <a:prstGeom prst="rect">
            <a:avLst/>
          </a:prstGeom>
        </p:spPr>
        <p:txBody>
          <a:bodyPr/>
          <a:lstStyle>
            <a:lvl1pPr>
              <a:defRPr>
                <a:solidFill>
                  <a:schemeClr val="tx2"/>
                </a:solidFill>
              </a:defRPr>
            </a:lvl1pPr>
          </a:lstStyle>
          <a:p>
            <a:endParaRPr lang="nl-NL"/>
          </a:p>
        </p:txBody>
      </p:sp>
      <p:sp>
        <p:nvSpPr>
          <p:cNvPr id="11" name="Tijdelijke aanduiding voor dianummer 10"/>
          <p:cNvSpPr>
            <a:spLocks noGrp="1"/>
          </p:cNvSpPr>
          <p:nvPr>
            <p:ph type="sldNum" sz="quarter" idx="12"/>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21644620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ote tekst B">
    <p:bg>
      <p:bgRef idx="1001">
        <a:schemeClr val="bg1"/>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b" anchorCtr="0">
            <a:normAutofit/>
          </a:bodyPr>
          <a:lstStyle>
            <a:lvl1pPr algn="l">
              <a:defRPr sz="8000" b="0">
                <a:solidFill>
                  <a:schemeClr val="tx2"/>
                </a:solidFill>
              </a:defRPr>
            </a:lvl1pPr>
          </a:lstStyle>
          <a:p>
            <a:r>
              <a:rPr lang="nl-NL"/>
              <a:t>Klik om stijl te bewerken</a:t>
            </a:r>
          </a:p>
        </p:txBody>
      </p:sp>
      <p:sp>
        <p:nvSpPr>
          <p:cNvPr id="4" name="Ondertitel 2"/>
          <p:cNvSpPr>
            <a:spLocks noGrp="1"/>
          </p:cNvSpPr>
          <p:nvPr>
            <p:ph type="subTitle" idx="1"/>
          </p:nvPr>
        </p:nvSpPr>
        <p:spPr>
          <a:xfrm>
            <a:off x="635000" y="5077314"/>
            <a:ext cx="5461000" cy="1144099"/>
          </a:xfrm>
        </p:spPr>
        <p:txBody>
          <a:bodyPr lIns="16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6" name="Tijdelijke aanduiding voor datum 5"/>
          <p:cNvSpPr>
            <a:spLocks noGrp="1"/>
          </p:cNvSpPr>
          <p:nvPr>
            <p:ph type="dt" sz="half" idx="10"/>
          </p:nvPr>
        </p:nvSpPr>
        <p:spPr>
          <a:xfrm>
            <a:off x="635000" y="6543488"/>
            <a:ext cx="5003800" cy="264272"/>
          </a:xfrm>
          <a:prstGeom prst="rect">
            <a:avLst/>
          </a:prstGeom>
        </p:spPr>
        <p:txBody>
          <a:bodyPr/>
          <a:lstStyle/>
          <a:p>
            <a:endParaRPr lang="nl-NL"/>
          </a:p>
        </p:txBody>
      </p:sp>
      <p:sp>
        <p:nvSpPr>
          <p:cNvPr id="7" name="Tijdelijke aanduiding voor voettekst 6"/>
          <p:cNvSpPr>
            <a:spLocks noGrp="1"/>
          </p:cNvSpPr>
          <p:nvPr>
            <p:ph type="ftr" sz="quarter" idx="11"/>
          </p:nvPr>
        </p:nvSpPr>
        <p:spPr>
          <a:xfrm>
            <a:off x="635000" y="6221413"/>
            <a:ext cx="5003800" cy="322075"/>
          </a:xfrm>
          <a:prstGeom prst="rect">
            <a:avLst/>
          </a:prstGeom>
        </p:spPr>
        <p:txBody>
          <a:bodyPr/>
          <a:lstStyle/>
          <a:p>
            <a:endParaRPr lang="nl-NL"/>
          </a:p>
        </p:txBody>
      </p:sp>
      <p:sp>
        <p:nvSpPr>
          <p:cNvPr id="8" name="Tijdelijke aanduiding voor dianummer 7"/>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8902260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Grote tekst B">
    <p:bg>
      <p:bgRef idx="1001">
        <a:schemeClr val="bg1"/>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b" anchorCtr="0">
            <a:normAutofit/>
          </a:bodyPr>
          <a:lstStyle>
            <a:lvl1pPr algn="l">
              <a:defRPr sz="8000" b="0">
                <a:solidFill>
                  <a:schemeClr val="tx2"/>
                </a:solidFill>
              </a:defRPr>
            </a:lvl1pPr>
          </a:lstStyle>
          <a:p>
            <a:r>
              <a:rPr lang="nl-NL"/>
              <a:t>Klik om stijl te bewerken</a:t>
            </a:r>
          </a:p>
        </p:txBody>
      </p:sp>
      <p:sp>
        <p:nvSpPr>
          <p:cNvPr id="4" name="Ondertitel 2"/>
          <p:cNvSpPr>
            <a:spLocks noGrp="1"/>
          </p:cNvSpPr>
          <p:nvPr>
            <p:ph type="subTitle" idx="1"/>
          </p:nvPr>
        </p:nvSpPr>
        <p:spPr>
          <a:xfrm>
            <a:off x="635000" y="5077314"/>
            <a:ext cx="5461000" cy="1144099"/>
          </a:xfrm>
        </p:spPr>
        <p:txBody>
          <a:bodyPr lIns="16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6" name="Tijdelijke aanduiding voor datum 5"/>
          <p:cNvSpPr>
            <a:spLocks noGrp="1"/>
          </p:cNvSpPr>
          <p:nvPr>
            <p:ph type="dt" sz="half" idx="10"/>
          </p:nvPr>
        </p:nvSpPr>
        <p:spPr>
          <a:xfrm>
            <a:off x="635000" y="6543488"/>
            <a:ext cx="5003800" cy="264272"/>
          </a:xfrm>
          <a:prstGeom prst="rect">
            <a:avLst/>
          </a:prstGeom>
        </p:spPr>
        <p:txBody>
          <a:bodyPr/>
          <a:lstStyle/>
          <a:p>
            <a:endParaRPr lang="nl-NL"/>
          </a:p>
        </p:txBody>
      </p:sp>
      <p:sp>
        <p:nvSpPr>
          <p:cNvPr id="7" name="Tijdelijke aanduiding voor voettekst 6"/>
          <p:cNvSpPr>
            <a:spLocks noGrp="1"/>
          </p:cNvSpPr>
          <p:nvPr>
            <p:ph type="ftr" sz="quarter" idx="11"/>
          </p:nvPr>
        </p:nvSpPr>
        <p:spPr>
          <a:xfrm>
            <a:off x="635000" y="6221413"/>
            <a:ext cx="5003800" cy="322075"/>
          </a:xfrm>
          <a:prstGeom prst="rect">
            <a:avLst/>
          </a:prstGeom>
        </p:spPr>
        <p:txBody>
          <a:bodyPr/>
          <a:lstStyle/>
          <a:p>
            <a:endParaRPr lang="nl-NL"/>
          </a:p>
        </p:txBody>
      </p:sp>
      <p:sp>
        <p:nvSpPr>
          <p:cNvPr id="8" name="Tijdelijke aanduiding voor dianummer 7"/>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9946256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ekstvlak A">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ctr" anchorCtr="0"/>
          <a:lstStyle>
            <a:lvl1pPr>
              <a:defRPr sz="4000">
                <a:solidFill>
                  <a:schemeClr val="tx2"/>
                </a:solidFill>
              </a:defRPr>
            </a:lvl1pPr>
          </a:lstStyle>
          <a:p>
            <a:r>
              <a:rPr lang="nl-NL"/>
              <a:t>Klik om stijl te bewerken</a:t>
            </a:r>
          </a:p>
        </p:txBody>
      </p:sp>
      <p:pic>
        <p:nvPicPr>
          <p:cNvPr id="14" name="Afbeelding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6" name="Rechthoek 15"/>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1" name="Tijdelijke aanduiding voor datum 10"/>
          <p:cNvSpPr>
            <a:spLocks noGrp="1"/>
          </p:cNvSpPr>
          <p:nvPr>
            <p:ph type="dt" sz="half" idx="11"/>
          </p:nvPr>
        </p:nvSpPr>
        <p:spPr>
          <a:xfrm>
            <a:off x="635000" y="6543488"/>
            <a:ext cx="5003800" cy="264272"/>
          </a:xfrm>
          <a:prstGeom prst="rect">
            <a:avLst/>
          </a:prstGeom>
        </p:spPr>
        <p:txBody>
          <a:bodyPr/>
          <a:lstStyle/>
          <a:p>
            <a:endParaRPr lang="nl-NL"/>
          </a:p>
        </p:txBody>
      </p:sp>
      <p:sp>
        <p:nvSpPr>
          <p:cNvPr id="12" name="Tijdelijke aanduiding voor voettekst 11"/>
          <p:cNvSpPr>
            <a:spLocks noGrp="1"/>
          </p:cNvSpPr>
          <p:nvPr>
            <p:ph type="ftr" sz="quarter" idx="12"/>
          </p:nvPr>
        </p:nvSpPr>
        <p:spPr>
          <a:xfrm>
            <a:off x="635000" y="6221413"/>
            <a:ext cx="5003800" cy="322075"/>
          </a:xfrm>
          <a:prstGeom prst="rect">
            <a:avLst/>
          </a:prstGeom>
        </p:spPr>
        <p:txBody>
          <a:bodyPr/>
          <a:lstStyle/>
          <a:p>
            <a:endParaRPr lang="nl-NL"/>
          </a:p>
        </p:txBody>
      </p:sp>
      <p:sp>
        <p:nvSpPr>
          <p:cNvPr id="13" name="Tijdelijke aanduiding voor dianummer 12"/>
          <p:cNvSpPr>
            <a:spLocks noGrp="1"/>
          </p:cNvSpPr>
          <p:nvPr>
            <p:ph type="sldNum" sz="quarter" idx="13"/>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942773481"/>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ekstvlak B">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ctr" anchorCtr="0"/>
          <a:lstStyle>
            <a:lvl1pPr>
              <a:defRPr sz="4000">
                <a:solidFill>
                  <a:schemeClr val="bg1"/>
                </a:solidFill>
              </a:defRPr>
            </a:lvl1pPr>
          </a:lstStyle>
          <a:p>
            <a:r>
              <a:rPr lang="nl-NL"/>
              <a:t>Klik om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8" name="Afbeelding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0" name="Rechthoek 9"/>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ijdelijke aanduiding voor datum 12"/>
          <p:cNvSpPr>
            <a:spLocks noGrp="1"/>
          </p:cNvSpPr>
          <p:nvPr>
            <p:ph type="dt" sz="half" idx="11"/>
          </p:nvPr>
        </p:nvSpPr>
        <p:spPr>
          <a:xfrm>
            <a:off x="635000" y="6543488"/>
            <a:ext cx="5003800" cy="264272"/>
          </a:xfrm>
          <a:prstGeom prst="rect">
            <a:avLst/>
          </a:prstGeom>
        </p:spPr>
        <p:txBody>
          <a:bodyPr/>
          <a:lstStyle/>
          <a:p>
            <a:endParaRPr lang="nl-NL"/>
          </a:p>
        </p:txBody>
      </p:sp>
      <p:sp>
        <p:nvSpPr>
          <p:cNvPr id="14" name="Tijdelijke aanduiding voor voettekst 13"/>
          <p:cNvSpPr>
            <a:spLocks noGrp="1"/>
          </p:cNvSpPr>
          <p:nvPr>
            <p:ph type="ftr" sz="quarter" idx="12"/>
          </p:nvPr>
        </p:nvSpPr>
        <p:spPr>
          <a:xfrm>
            <a:off x="635000" y="6221413"/>
            <a:ext cx="5003800" cy="322075"/>
          </a:xfrm>
          <a:prstGeom prst="rect">
            <a:avLst/>
          </a:prstGeom>
        </p:spPr>
        <p:txBody>
          <a:bodyPr/>
          <a:lstStyle/>
          <a:p>
            <a:endParaRPr lang="nl-NL"/>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42278949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4000"/>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9" name="Titel 8"/>
          <p:cNvSpPr>
            <a:spLocks noGrp="1"/>
          </p:cNvSpPr>
          <p:nvPr>
            <p:ph type="title"/>
          </p:nvPr>
        </p:nvSpPr>
        <p:spPr>
          <a:xfrm>
            <a:off x="635000" y="1052513"/>
            <a:ext cx="5003800" cy="948047"/>
          </a:xfrm>
        </p:spPr>
        <p:txBody>
          <a:bodyPr/>
          <a:lstStyle/>
          <a:p>
            <a:r>
              <a:rPr lang="nl-NL"/>
              <a:t>Klik om stijl te bewerken</a:t>
            </a:r>
          </a:p>
        </p:txBody>
      </p:sp>
      <p:sp>
        <p:nvSpPr>
          <p:cNvPr id="8" name="Tijdelijke aanduiding voor afbeelding 9"/>
          <p:cNvSpPr>
            <a:spLocks noGrp="1"/>
          </p:cNvSpPr>
          <p:nvPr>
            <p:ph type="pic" sz="quarter" idx="24"/>
          </p:nvPr>
        </p:nvSpPr>
        <p:spPr>
          <a:xfrm>
            <a:off x="6096000" y="-2381"/>
            <a:ext cx="6096000"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6000" h="6860381">
                <a:moveTo>
                  <a:pt x="229238" y="0"/>
                </a:moveTo>
                <a:lnTo>
                  <a:pt x="6091238" y="0"/>
                </a:lnTo>
                <a:lnTo>
                  <a:pt x="6091238" y="2381"/>
                </a:lnTo>
                <a:lnTo>
                  <a:pt x="6096000" y="2381"/>
                </a:lnTo>
                <a:lnTo>
                  <a:pt x="6096000" y="6860381"/>
                </a:lnTo>
                <a:lnTo>
                  <a:pt x="6095999" y="6860381"/>
                </a:lnTo>
                <a:lnTo>
                  <a:pt x="3832225" y="6860381"/>
                </a:lnTo>
                <a:lnTo>
                  <a:pt x="232201" y="6860381"/>
                </a:lnTo>
                <a:lnTo>
                  <a:pt x="232201" y="6626381"/>
                </a:lnTo>
                <a:lnTo>
                  <a:pt x="0" y="6626381"/>
                </a:lnTo>
                <a:lnTo>
                  <a:pt x="0" y="5488781"/>
                </a:lnTo>
                <a:lnTo>
                  <a:pt x="1" y="5488781"/>
                </a:lnTo>
                <a:lnTo>
                  <a:pt x="1" y="948531"/>
                </a:lnTo>
                <a:lnTo>
                  <a:pt x="1" y="711200"/>
                </a:lnTo>
                <a:lnTo>
                  <a:pt x="1" y="2381"/>
                </a:lnTo>
                <a:lnTo>
                  <a:pt x="2" y="2381"/>
                </a:lnTo>
                <a:lnTo>
                  <a:pt x="2" y="711994"/>
                </a:lnTo>
                <a:lnTo>
                  <a:pt x="233366" y="711994"/>
                </a:lnTo>
                <a:lnTo>
                  <a:pt x="233366" y="2381"/>
                </a:lnTo>
                <a:lnTo>
                  <a:pt x="229238" y="2381"/>
                </a:lnTo>
                <a:close/>
              </a:path>
            </a:pathLst>
          </a:custGeom>
          <a:solidFill>
            <a:schemeClr val="bg1">
              <a:lumMod val="85000"/>
            </a:schemeClr>
          </a:solidFill>
        </p:spPr>
        <p:txBody>
          <a:bodyPr wrap="square" anchor="ctr" anchorCtr="0">
            <a:noAutofit/>
          </a:bodyPr>
          <a:lstStyle/>
          <a:p>
            <a:r>
              <a:rPr lang="nl-NL"/>
              <a:t>Klik op het pictogram als u een afbeelding wilt toevoegen</a:t>
            </a:r>
          </a:p>
        </p:txBody>
      </p:sp>
      <p:sp>
        <p:nvSpPr>
          <p:cNvPr id="11" name="Tijdelijke aanduiding voor datum 10"/>
          <p:cNvSpPr>
            <a:spLocks noGrp="1"/>
          </p:cNvSpPr>
          <p:nvPr>
            <p:ph type="dt" sz="half" idx="25"/>
          </p:nvPr>
        </p:nvSpPr>
        <p:spPr>
          <a:xfrm>
            <a:off x="635000" y="6543488"/>
            <a:ext cx="5003800" cy="264272"/>
          </a:xfrm>
          <a:prstGeom prst="rect">
            <a:avLst/>
          </a:prstGeom>
        </p:spPr>
        <p:txBody>
          <a:bodyPr/>
          <a:lstStyle/>
          <a:p>
            <a:endParaRPr lang="nl-NL"/>
          </a:p>
        </p:txBody>
      </p:sp>
      <p:sp>
        <p:nvSpPr>
          <p:cNvPr id="12" name="Tijdelijke aanduiding voor voettekst 11"/>
          <p:cNvSpPr>
            <a:spLocks noGrp="1"/>
          </p:cNvSpPr>
          <p:nvPr>
            <p:ph type="ftr" sz="quarter" idx="26"/>
          </p:nvPr>
        </p:nvSpPr>
        <p:spPr>
          <a:xfrm>
            <a:off x="635000" y="6221413"/>
            <a:ext cx="5003800" cy="322075"/>
          </a:xfrm>
          <a:prstGeom prst="rect">
            <a:avLst/>
          </a:prstGeom>
        </p:spPr>
        <p:txBody>
          <a:bodyPr/>
          <a:lstStyle/>
          <a:p>
            <a:endParaRPr lang="nl-NL"/>
          </a:p>
        </p:txBody>
      </p:sp>
      <p:sp>
        <p:nvSpPr>
          <p:cNvPr id="13" name="Tijdelijke aanduiding voor dianummer 12"/>
          <p:cNvSpPr>
            <a:spLocks noGrp="1"/>
          </p:cNvSpPr>
          <p:nvPr>
            <p:ph type="sldNum" sz="quarter" idx="2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27893139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fbeelding verticaal kleur">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5"/>
          </p:nvPr>
        </p:nvSpPr>
        <p:spPr>
          <a:xfrm>
            <a:off x="635000" y="2289600"/>
            <a:ext cx="5005388" cy="393541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12" name="Afbeelding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4" name="Rechthoek 13"/>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4206" y="1051200"/>
            <a:ext cx="5004594" cy="948047"/>
          </a:xfrm>
        </p:spPr>
        <p:txBody>
          <a:bodyPr/>
          <a:lstStyle>
            <a:lvl1pPr>
              <a:defRPr>
                <a:solidFill>
                  <a:schemeClr val="bg1"/>
                </a:solidFill>
              </a:defRPr>
            </a:lvl1pPr>
          </a:lstStyle>
          <a:p>
            <a:r>
              <a:rPr lang="nl-NL"/>
              <a:t>Klik om stijl te bewerken</a:t>
            </a:r>
          </a:p>
        </p:txBody>
      </p:sp>
      <p:sp>
        <p:nvSpPr>
          <p:cNvPr id="11" name="Tijdelijke aanduiding voor afbeelding 9"/>
          <p:cNvSpPr>
            <a:spLocks noGrp="1"/>
          </p:cNvSpPr>
          <p:nvPr>
            <p:ph type="pic" sz="quarter" idx="24"/>
          </p:nvPr>
        </p:nvSpPr>
        <p:spPr>
          <a:xfrm>
            <a:off x="6096000" y="-2381"/>
            <a:ext cx="6096000"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6000" h="6860381">
                <a:moveTo>
                  <a:pt x="229238" y="0"/>
                </a:moveTo>
                <a:lnTo>
                  <a:pt x="6091238" y="0"/>
                </a:lnTo>
                <a:lnTo>
                  <a:pt x="6091238" y="2381"/>
                </a:lnTo>
                <a:lnTo>
                  <a:pt x="6096000" y="2381"/>
                </a:lnTo>
                <a:lnTo>
                  <a:pt x="6096000" y="6860381"/>
                </a:lnTo>
                <a:lnTo>
                  <a:pt x="6095999" y="6860381"/>
                </a:lnTo>
                <a:lnTo>
                  <a:pt x="3832225" y="6860381"/>
                </a:lnTo>
                <a:lnTo>
                  <a:pt x="232201" y="6860381"/>
                </a:lnTo>
                <a:lnTo>
                  <a:pt x="232201" y="6626381"/>
                </a:lnTo>
                <a:lnTo>
                  <a:pt x="0" y="6626381"/>
                </a:lnTo>
                <a:lnTo>
                  <a:pt x="0" y="5488781"/>
                </a:lnTo>
                <a:lnTo>
                  <a:pt x="1" y="5488781"/>
                </a:lnTo>
                <a:lnTo>
                  <a:pt x="1" y="948531"/>
                </a:lnTo>
                <a:lnTo>
                  <a:pt x="1" y="711200"/>
                </a:lnTo>
                <a:lnTo>
                  <a:pt x="1" y="2381"/>
                </a:lnTo>
                <a:lnTo>
                  <a:pt x="2" y="2381"/>
                </a:lnTo>
                <a:lnTo>
                  <a:pt x="2" y="711994"/>
                </a:lnTo>
                <a:lnTo>
                  <a:pt x="233366" y="711994"/>
                </a:lnTo>
                <a:lnTo>
                  <a:pt x="233366" y="2381"/>
                </a:lnTo>
                <a:lnTo>
                  <a:pt x="229238" y="2381"/>
                </a:lnTo>
                <a:close/>
              </a:path>
            </a:pathLst>
          </a:custGeom>
          <a:solidFill>
            <a:schemeClr val="bg1">
              <a:lumMod val="85000"/>
            </a:schemeClr>
          </a:solidFill>
        </p:spPr>
        <p:txBody>
          <a:bodyPr wrap="square" anchor="ctr" anchorCtr="0">
            <a:noAutofit/>
          </a:bodyPr>
          <a:lstStyle/>
          <a:p>
            <a:r>
              <a:rPr lang="nl-NL"/>
              <a:t>Klik op het pictogram als u een afbeelding wilt toevoegen</a:t>
            </a:r>
          </a:p>
        </p:txBody>
      </p:sp>
      <p:sp>
        <p:nvSpPr>
          <p:cNvPr id="20" name="Tijdelijke aanduiding voor datum 19"/>
          <p:cNvSpPr>
            <a:spLocks noGrp="1"/>
          </p:cNvSpPr>
          <p:nvPr>
            <p:ph type="dt" sz="half" idx="25"/>
          </p:nvPr>
        </p:nvSpPr>
        <p:spPr>
          <a:xfrm>
            <a:off x="635000" y="6543488"/>
            <a:ext cx="5003800" cy="264272"/>
          </a:xfrm>
          <a:prstGeom prst="rect">
            <a:avLst/>
          </a:prstGeom>
        </p:spPr>
        <p:txBody>
          <a:bodyPr/>
          <a:lstStyle/>
          <a:p>
            <a:endParaRPr lang="nl-NL"/>
          </a:p>
        </p:txBody>
      </p:sp>
      <p:sp>
        <p:nvSpPr>
          <p:cNvPr id="21" name="Tijdelijke aanduiding voor voettekst 20"/>
          <p:cNvSpPr>
            <a:spLocks noGrp="1"/>
          </p:cNvSpPr>
          <p:nvPr>
            <p:ph type="ftr" sz="quarter" idx="26"/>
          </p:nvPr>
        </p:nvSpPr>
        <p:spPr>
          <a:xfrm>
            <a:off x="635000" y="6221413"/>
            <a:ext cx="5003800" cy="322075"/>
          </a:xfrm>
          <a:prstGeom prst="rect">
            <a:avLst/>
          </a:prstGeom>
        </p:spPr>
        <p:txBody>
          <a:bodyPr/>
          <a:lstStyle/>
          <a:p>
            <a:endParaRPr lang="nl-NL"/>
          </a:p>
        </p:txBody>
      </p:sp>
      <p:sp>
        <p:nvSpPr>
          <p:cNvPr id="22" name="Tijdelijke aanduiding voor dianummer 21"/>
          <p:cNvSpPr>
            <a:spLocks noGrp="1"/>
          </p:cNvSpPr>
          <p:nvPr>
            <p:ph type="sldNum" sz="quarter" idx="2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588012278"/>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Afbeelding verticaal wit">
    <p:spTree>
      <p:nvGrpSpPr>
        <p:cNvPr id="1" name=""/>
        <p:cNvGrpSpPr/>
        <p:nvPr/>
      </p:nvGrpSpPr>
      <p:grpSpPr>
        <a:xfrm>
          <a:off x="0" y="0"/>
          <a:ext cx="0" cy="0"/>
          <a:chOff x="0" y="0"/>
          <a:chExt cx="0" cy="0"/>
        </a:xfrm>
      </p:grpSpPr>
      <p:sp>
        <p:nvSpPr>
          <p:cNvPr id="11" name="Tijdelijke aanduiding voor tekst 10"/>
          <p:cNvSpPr>
            <a:spLocks noGrp="1"/>
          </p:cNvSpPr>
          <p:nvPr>
            <p:ph type="body" sz="quarter" idx="16"/>
          </p:nvPr>
        </p:nvSpPr>
        <p:spPr>
          <a:xfrm>
            <a:off x="635000" y="2289600"/>
            <a:ext cx="5003800" cy="39318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p:nvPr>
        </p:nvSpPr>
        <p:spPr>
          <a:xfrm>
            <a:off x="635000" y="1051200"/>
            <a:ext cx="5003800" cy="948047"/>
          </a:xfrm>
        </p:spPr>
        <p:txBody>
          <a:bodyPr/>
          <a:lstStyle/>
          <a:p>
            <a:r>
              <a:rPr lang="nl-NL"/>
              <a:t>Klik om stijl te bewerken</a:t>
            </a:r>
          </a:p>
        </p:txBody>
      </p:sp>
      <p:sp>
        <p:nvSpPr>
          <p:cNvPr id="10" name="Tijdelijke aanduiding voor afbeelding 9"/>
          <p:cNvSpPr>
            <a:spLocks noGrp="1"/>
          </p:cNvSpPr>
          <p:nvPr>
            <p:ph type="pic" sz="quarter" idx="24"/>
          </p:nvPr>
        </p:nvSpPr>
        <p:spPr>
          <a:xfrm>
            <a:off x="6096000" y="-2381"/>
            <a:ext cx="6096000"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6000" h="6860381">
                <a:moveTo>
                  <a:pt x="229238" y="0"/>
                </a:moveTo>
                <a:lnTo>
                  <a:pt x="6091238" y="0"/>
                </a:lnTo>
                <a:lnTo>
                  <a:pt x="6091238" y="2381"/>
                </a:lnTo>
                <a:lnTo>
                  <a:pt x="6096000" y="2381"/>
                </a:lnTo>
                <a:lnTo>
                  <a:pt x="6096000" y="6860381"/>
                </a:lnTo>
                <a:lnTo>
                  <a:pt x="6095999" y="6860381"/>
                </a:lnTo>
                <a:lnTo>
                  <a:pt x="3832225" y="6860381"/>
                </a:lnTo>
                <a:lnTo>
                  <a:pt x="232201" y="6860381"/>
                </a:lnTo>
                <a:lnTo>
                  <a:pt x="232201" y="6626381"/>
                </a:lnTo>
                <a:lnTo>
                  <a:pt x="0" y="6626381"/>
                </a:lnTo>
                <a:lnTo>
                  <a:pt x="0" y="5488781"/>
                </a:lnTo>
                <a:lnTo>
                  <a:pt x="1" y="5488781"/>
                </a:lnTo>
                <a:lnTo>
                  <a:pt x="1" y="948531"/>
                </a:lnTo>
                <a:lnTo>
                  <a:pt x="1" y="711200"/>
                </a:lnTo>
                <a:lnTo>
                  <a:pt x="1" y="2381"/>
                </a:lnTo>
                <a:lnTo>
                  <a:pt x="2" y="2381"/>
                </a:lnTo>
                <a:lnTo>
                  <a:pt x="2" y="711994"/>
                </a:lnTo>
                <a:lnTo>
                  <a:pt x="233366" y="711994"/>
                </a:lnTo>
                <a:lnTo>
                  <a:pt x="233366" y="2381"/>
                </a:lnTo>
                <a:lnTo>
                  <a:pt x="229238" y="2381"/>
                </a:lnTo>
                <a:close/>
              </a:path>
            </a:pathLst>
          </a:custGeom>
          <a:solidFill>
            <a:schemeClr val="bg1">
              <a:lumMod val="85000"/>
            </a:schemeClr>
          </a:solidFill>
        </p:spPr>
        <p:txBody>
          <a:bodyPr wrap="square" anchor="ctr" anchorCtr="0">
            <a:noAutofit/>
          </a:bodyPr>
          <a:lstStyle/>
          <a:p>
            <a:r>
              <a:rPr lang="nl-NL"/>
              <a:t>Klik op het pictogram als u een afbeelding wilt toevoegen</a:t>
            </a:r>
          </a:p>
        </p:txBody>
      </p:sp>
      <p:sp>
        <p:nvSpPr>
          <p:cNvPr id="6" name="Tijdelijke aanduiding voor datum 5"/>
          <p:cNvSpPr>
            <a:spLocks noGrp="1"/>
          </p:cNvSpPr>
          <p:nvPr>
            <p:ph type="dt" sz="half" idx="25"/>
          </p:nvPr>
        </p:nvSpPr>
        <p:spPr>
          <a:xfrm>
            <a:off x="635000" y="6543488"/>
            <a:ext cx="5003800" cy="264272"/>
          </a:xfrm>
          <a:prstGeom prst="rect">
            <a:avLst/>
          </a:prstGeom>
        </p:spPr>
        <p:txBody>
          <a:bodyPr/>
          <a:lstStyle/>
          <a:p>
            <a:endParaRPr lang="nl-NL"/>
          </a:p>
        </p:txBody>
      </p:sp>
      <p:sp>
        <p:nvSpPr>
          <p:cNvPr id="12" name="Tijdelijke aanduiding voor voettekst 11"/>
          <p:cNvSpPr>
            <a:spLocks noGrp="1"/>
          </p:cNvSpPr>
          <p:nvPr>
            <p:ph type="ftr" sz="quarter" idx="26"/>
          </p:nvPr>
        </p:nvSpPr>
        <p:spPr>
          <a:xfrm>
            <a:off x="635000" y="6221413"/>
            <a:ext cx="5003800" cy="322075"/>
          </a:xfrm>
          <a:prstGeom prst="rect">
            <a:avLst/>
          </a:prstGeom>
        </p:spPr>
        <p:txBody>
          <a:bodyPr/>
          <a:lstStyle/>
          <a:p>
            <a:endParaRPr lang="nl-NL"/>
          </a:p>
        </p:txBody>
      </p:sp>
      <p:sp>
        <p:nvSpPr>
          <p:cNvPr id="13" name="Tijdelijke aanduiding voor dianummer 12"/>
          <p:cNvSpPr>
            <a:spLocks noGrp="1"/>
          </p:cNvSpPr>
          <p:nvPr>
            <p:ph type="sldNum" sz="quarter" idx="2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959275639"/>
      </p:ext>
    </p:extLst>
  </p:cSld>
  <p:clrMapOvr>
    <a:masterClrMapping/>
  </p:clrMapOvr>
  <p:extLst>
    <p:ext uri="{DCECCB84-F9BA-43D5-87BE-67443E8EF086}">
      <p15:sldGuideLst xmlns:p15="http://schemas.microsoft.com/office/powerpoint/2012/main">
        <p15:guide id="1" pos="3977">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ekst horizontaal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ctr" anchorCtr="0">
            <a:normAutofit/>
          </a:bodyPr>
          <a:lstStyle>
            <a:lvl1pPr>
              <a:defRPr sz="4000">
                <a:solidFill>
                  <a:schemeClr val="bg1"/>
                </a:solidFill>
              </a:defRPr>
            </a:lvl1pPr>
          </a:lstStyle>
          <a:p>
            <a:r>
              <a:rPr lang="nl-NL"/>
              <a:t>Klik om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9" name="Afbeelding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8" name="Tijdelijke aanduiding voor datum 7"/>
          <p:cNvSpPr>
            <a:spLocks noGrp="1"/>
          </p:cNvSpPr>
          <p:nvPr>
            <p:ph type="dt" sz="half" idx="14"/>
          </p:nvPr>
        </p:nvSpPr>
        <p:spPr>
          <a:xfrm>
            <a:off x="635000" y="6543488"/>
            <a:ext cx="5003800" cy="264272"/>
          </a:xfrm>
          <a:prstGeom prst="rect">
            <a:avLst/>
          </a:prstGeom>
        </p:spPr>
        <p:txBody>
          <a:bodyPr/>
          <a:lstStyle/>
          <a:p>
            <a:endParaRPr lang="nl-NL"/>
          </a:p>
        </p:txBody>
      </p:sp>
      <p:sp>
        <p:nvSpPr>
          <p:cNvPr id="10" name="Tijdelijke aanduiding voor voettekst 9"/>
          <p:cNvSpPr>
            <a:spLocks noGrp="1"/>
          </p:cNvSpPr>
          <p:nvPr>
            <p:ph type="ftr" sz="quarter" idx="15"/>
          </p:nvPr>
        </p:nvSpPr>
        <p:spPr>
          <a:xfrm>
            <a:off x="635000" y="6221413"/>
            <a:ext cx="5003800" cy="322075"/>
          </a:xfrm>
          <a:prstGeom prst="rect">
            <a:avLst/>
          </a:prstGeom>
        </p:spPr>
        <p:txBody>
          <a:bodyPr/>
          <a:lstStyle/>
          <a:p>
            <a:endParaRPr lang="nl-NL"/>
          </a:p>
        </p:txBody>
      </p:sp>
      <p:sp>
        <p:nvSpPr>
          <p:cNvPr id="11" name="Tijdelijke aanduiding voor dianummer 10"/>
          <p:cNvSpPr>
            <a:spLocks noGrp="1"/>
          </p:cNvSpPr>
          <p:nvPr>
            <p:ph type="sldNum" sz="quarter" idx="16"/>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47132911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ekst horizontaal B">
    <p:spTree>
      <p:nvGrpSpPr>
        <p:cNvPr id="1" name=""/>
        <p:cNvGrpSpPr/>
        <p:nvPr/>
      </p:nvGrpSpPr>
      <p:grpSpPr>
        <a:xfrm>
          <a:off x="0" y="0"/>
          <a:ext cx="0" cy="0"/>
          <a:chOff x="0" y="0"/>
          <a:chExt cx="0" cy="0"/>
        </a:xfrm>
      </p:grpSpPr>
      <p:sp>
        <p:nvSpPr>
          <p:cNvPr id="6" name="Rechthoek 5"/>
          <p:cNvSpPr/>
          <p:nvPr userDrawn="1"/>
        </p:nvSpPr>
        <p:spPr>
          <a:xfrm>
            <a:off x="0" y="3430587"/>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ctr" anchorCtr="0">
            <a:normAutofit/>
          </a:bodyPr>
          <a:lstStyle>
            <a:lvl1pPr>
              <a:defRPr sz="4800">
                <a:solidFill>
                  <a:schemeClr val="tx2"/>
                </a:solidFill>
              </a:defRPr>
            </a:lvl1pPr>
          </a:lstStyle>
          <a:p>
            <a:r>
              <a:rPr lang="nl-NL"/>
              <a:t>Klik om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8" name="Tijdelijke aanduiding voor datum 7"/>
          <p:cNvSpPr>
            <a:spLocks noGrp="1"/>
          </p:cNvSpPr>
          <p:nvPr>
            <p:ph type="dt" sz="half" idx="14"/>
          </p:nvPr>
        </p:nvSpPr>
        <p:spPr>
          <a:xfrm>
            <a:off x="635000" y="6543488"/>
            <a:ext cx="5003800" cy="264272"/>
          </a:xfrm>
          <a:prstGeom prst="rect">
            <a:avLst/>
          </a:prstGeom>
        </p:spPr>
        <p:txBody>
          <a:bodyPr/>
          <a:lstStyle/>
          <a:p>
            <a:endParaRPr lang="nl-NL"/>
          </a:p>
        </p:txBody>
      </p:sp>
      <p:sp>
        <p:nvSpPr>
          <p:cNvPr id="10" name="Tijdelijke aanduiding voor voettekst 9"/>
          <p:cNvSpPr>
            <a:spLocks noGrp="1"/>
          </p:cNvSpPr>
          <p:nvPr>
            <p:ph type="ftr" sz="quarter" idx="15"/>
          </p:nvPr>
        </p:nvSpPr>
        <p:spPr>
          <a:xfrm>
            <a:off x="635000" y="6221413"/>
            <a:ext cx="5003800" cy="322075"/>
          </a:xfrm>
          <a:prstGeom prst="rect">
            <a:avLst/>
          </a:prstGeom>
        </p:spPr>
        <p:txBody>
          <a:bodyPr/>
          <a:lstStyle/>
          <a:p>
            <a:endParaRPr lang="nl-NL"/>
          </a:p>
        </p:txBody>
      </p:sp>
      <p:sp>
        <p:nvSpPr>
          <p:cNvPr id="11" name="Tijdelijke aanduiding voor dianummer 10"/>
          <p:cNvSpPr>
            <a:spLocks noGrp="1"/>
          </p:cNvSpPr>
          <p:nvPr>
            <p:ph type="sldNum" sz="quarter" idx="16"/>
          </p:nvPr>
        </p:nvSpPr>
        <p:spPr/>
        <p:txBody>
          <a:bodyPr/>
          <a:lstStyle/>
          <a:p>
            <a:fld id="{10A0A6AF-03C5-477E-939A-E28F7E7F05EA}" type="slidenum">
              <a:rPr lang="nl-NL" smtClean="0"/>
              <a:pPr/>
              <a:t>‹nr.›</a:t>
            </a:fld>
            <a:endParaRPr lang="nl-NL"/>
          </a:p>
        </p:txBody>
      </p:sp>
      <p:sp>
        <p:nvSpPr>
          <p:cNvPr id="12" name="Rechthoek 11"/>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64992336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fbeelding horizontaal kleur">
    <p:bg>
      <p:bgRef idx="1001">
        <a:schemeClr val="bg2"/>
      </p:bgRef>
    </p:bg>
    <p:spTree>
      <p:nvGrpSpPr>
        <p:cNvPr id="1" name=""/>
        <p:cNvGrpSpPr/>
        <p:nvPr/>
      </p:nvGrpSpPr>
      <p:grpSpPr>
        <a:xfrm>
          <a:off x="0" y="0"/>
          <a:ext cx="0" cy="0"/>
          <a:chOff x="0" y="0"/>
          <a:chExt cx="0" cy="0"/>
        </a:xfrm>
      </p:grpSpPr>
      <p:sp>
        <p:nvSpPr>
          <p:cNvPr id="12"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0" y="0"/>
                </a:moveTo>
                <a:lnTo>
                  <a:pt x="5862638" y="0"/>
                </a:lnTo>
                <a:lnTo>
                  <a:pt x="5862638" y="709613"/>
                </a:lnTo>
                <a:lnTo>
                  <a:pt x="6329363" y="709613"/>
                </a:lnTo>
                <a:lnTo>
                  <a:pt x="6329363" y="0"/>
                </a:lnTo>
                <a:lnTo>
                  <a:pt x="12192000" y="0"/>
                </a:lnTo>
                <a:lnTo>
                  <a:pt x="12192000" y="3427413"/>
                </a:lnTo>
                <a:lnTo>
                  <a:pt x="0" y="3427413"/>
                </a:lnTo>
                <a:close/>
              </a:path>
            </a:pathLst>
          </a:custGeom>
          <a:solidFill>
            <a:schemeClr val="tx1">
              <a:lumMod val="85000"/>
            </a:schemeClr>
          </a:solidFill>
        </p:spPr>
        <p:txBody>
          <a:bodyPr wrap="square" lIns="720000" tIns="1152000">
            <a:noAutofit/>
          </a:bodyPr>
          <a:lstStyle>
            <a:lvl1pPr>
              <a:buClr>
                <a:schemeClr val="bg2"/>
              </a:buClr>
              <a:tabLst>
                <a:tab pos="1619250" algn="l"/>
              </a:tabLst>
              <a:defRPr>
                <a:solidFill>
                  <a:schemeClr val="bg1"/>
                </a:solidFill>
              </a:defRPr>
            </a:lvl1pPr>
          </a:lstStyle>
          <a:p>
            <a:r>
              <a:rPr lang="nl-NL"/>
              <a:t>Klik op het pictogram als u een afbeelding wilt toevoegen</a:t>
            </a:r>
          </a:p>
        </p:txBody>
      </p:sp>
      <p:sp>
        <p:nvSpPr>
          <p:cNvPr id="2" name="Titel 1"/>
          <p:cNvSpPr>
            <a:spLocks noGrp="1"/>
          </p:cNvSpPr>
          <p:nvPr>
            <p:ph type="title"/>
          </p:nvPr>
        </p:nvSpPr>
        <p:spPr>
          <a:xfrm>
            <a:off x="634205" y="3888000"/>
            <a:ext cx="5004595" cy="2333413"/>
          </a:xfrm>
        </p:spPr>
        <p:txBody>
          <a:bodyPr anchor="t" anchorCtr="0"/>
          <a:lstStyle>
            <a:lvl1pPr>
              <a:defRPr>
                <a:solidFill>
                  <a:schemeClr val="tx1"/>
                </a:solidFill>
              </a:defRPr>
            </a:lvl1pPr>
          </a:lstStyle>
          <a:p>
            <a:r>
              <a:rPr lang="nl-NL"/>
              <a:t>Klik om stijl te bewerken</a:t>
            </a:r>
          </a:p>
        </p:txBody>
      </p:sp>
      <p:sp>
        <p:nvSpPr>
          <p:cNvPr id="6" name="Tijdelijke aanduiding voor tekst 13"/>
          <p:cNvSpPr>
            <a:spLocks noGrp="1"/>
          </p:cNvSpPr>
          <p:nvPr>
            <p:ph type="body" sz="quarter" idx="13"/>
          </p:nvPr>
        </p:nvSpPr>
        <p:spPr>
          <a:xfrm>
            <a:off x="6554588" y="3888000"/>
            <a:ext cx="5004000" cy="2333413"/>
          </a:xfrm>
        </p:spPr>
        <p:txBody>
          <a:bodyPr tIns="50400" numCol="1" spcCol="468000" anchor="t" anchorCtr="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0" name="Tijdelijke aanduiding voor datum 9"/>
          <p:cNvSpPr>
            <a:spLocks noGrp="1"/>
          </p:cNvSpPr>
          <p:nvPr>
            <p:ph type="dt" sz="half" idx="15"/>
          </p:nvPr>
        </p:nvSpPr>
        <p:spPr>
          <a:xfrm>
            <a:off x="635000" y="6543488"/>
            <a:ext cx="5003800" cy="264272"/>
          </a:xfrm>
          <a:prstGeom prst="rect">
            <a:avLst/>
          </a:prstGeom>
        </p:spPr>
        <p:txBody>
          <a:bodyPr/>
          <a:lstStyle>
            <a:lvl1pPr>
              <a:defRPr>
                <a:solidFill>
                  <a:schemeClr val="tx2"/>
                </a:solidFill>
              </a:defRPr>
            </a:lvl1pPr>
          </a:lstStyle>
          <a:p>
            <a:endParaRPr lang="nl-NL"/>
          </a:p>
        </p:txBody>
      </p:sp>
      <p:sp>
        <p:nvSpPr>
          <p:cNvPr id="11" name="Tijdelijke aanduiding voor voettekst 10"/>
          <p:cNvSpPr>
            <a:spLocks noGrp="1"/>
          </p:cNvSpPr>
          <p:nvPr>
            <p:ph type="ftr" sz="quarter" idx="16"/>
          </p:nvPr>
        </p:nvSpPr>
        <p:spPr>
          <a:xfrm>
            <a:off x="635000" y="6221413"/>
            <a:ext cx="5003800" cy="322075"/>
          </a:xfrm>
          <a:prstGeom prst="rect">
            <a:avLst/>
          </a:prstGeom>
        </p:spPr>
        <p:txBody>
          <a:bodyPr/>
          <a:lstStyle>
            <a:lvl1pPr>
              <a:defRPr>
                <a:solidFill>
                  <a:schemeClr val="tx2"/>
                </a:solidFill>
              </a:defRPr>
            </a:lvl1pPr>
          </a:lstStyle>
          <a:p>
            <a:endParaRPr lang="nl-NL"/>
          </a:p>
        </p:txBody>
      </p:sp>
      <p:sp>
        <p:nvSpPr>
          <p:cNvPr id="13" name="Tijdelijke aanduiding voor dianummer 12"/>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925149922"/>
      </p:ext>
    </p:extLst>
  </p:cSld>
  <p:clrMapOvr>
    <a:overrideClrMapping bg1="dk1" tx1="lt1" bg2="dk2" tx2="lt2" accent1="accent1" accent2="accent2" accent3="accent3" accent4="accent4" accent5="accent5" accent6="accent6" hlink="hlink" folHlink="folHlink"/>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Afbeelding horizontaal wit">
    <p:spTree>
      <p:nvGrpSpPr>
        <p:cNvPr id="1" name=""/>
        <p:cNvGrpSpPr/>
        <p:nvPr/>
      </p:nvGrpSpPr>
      <p:grpSpPr>
        <a:xfrm>
          <a:off x="0" y="0"/>
          <a:ext cx="0" cy="0"/>
          <a:chOff x="0" y="0"/>
          <a:chExt cx="0" cy="0"/>
        </a:xfrm>
      </p:grpSpPr>
      <p:sp>
        <p:nvSpPr>
          <p:cNvPr id="12"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0" y="0"/>
                </a:moveTo>
                <a:lnTo>
                  <a:pt x="5862638" y="0"/>
                </a:lnTo>
                <a:lnTo>
                  <a:pt x="5862638" y="709613"/>
                </a:lnTo>
                <a:lnTo>
                  <a:pt x="6329363" y="709613"/>
                </a:lnTo>
                <a:lnTo>
                  <a:pt x="6329363" y="0"/>
                </a:lnTo>
                <a:lnTo>
                  <a:pt x="12192000" y="0"/>
                </a:lnTo>
                <a:lnTo>
                  <a:pt x="12192000" y="3427413"/>
                </a:lnTo>
                <a:lnTo>
                  <a:pt x="0" y="3427413"/>
                </a:lnTo>
                <a:close/>
              </a:path>
            </a:pathLst>
          </a:custGeom>
          <a:solidFill>
            <a:schemeClr val="tx1">
              <a:alpha val="10000"/>
            </a:schemeClr>
          </a:solidFill>
        </p:spPr>
        <p:txBody>
          <a:bodyPr wrap="square" lIns="720000" tIns="1152000">
            <a:noAutofit/>
          </a:bodyPr>
          <a:lstStyle/>
          <a:p>
            <a:r>
              <a:rPr lang="nl-NL"/>
              <a:t>Klik op het pictogram als u een afbeelding wilt toevoegen</a:t>
            </a:r>
          </a:p>
        </p:txBody>
      </p:sp>
      <p:sp>
        <p:nvSpPr>
          <p:cNvPr id="14" name="Tijdelijke aanduiding voor tekst 13"/>
          <p:cNvSpPr>
            <a:spLocks noGrp="1"/>
          </p:cNvSpPr>
          <p:nvPr>
            <p:ph type="body" sz="quarter" idx="13"/>
          </p:nvPr>
        </p:nvSpPr>
        <p:spPr>
          <a:xfrm>
            <a:off x="6553199" y="3888000"/>
            <a:ext cx="5004000" cy="2333413"/>
          </a:xfrm>
        </p:spPr>
        <p:txBody>
          <a:bodyPr tIns="50400" numCol="1" spcCol="468000" anchor="t" anchorCtr="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p:nvPr>
        </p:nvSpPr>
        <p:spPr>
          <a:xfrm>
            <a:off x="634206" y="3888000"/>
            <a:ext cx="5004594" cy="2333413"/>
          </a:xfrm>
        </p:spPr>
        <p:txBody>
          <a:bodyPr anchor="t" anchorCtr="0"/>
          <a:lstStyle/>
          <a:p>
            <a:r>
              <a:rPr lang="nl-NL"/>
              <a:t>Klik om stijl te bewerken</a:t>
            </a:r>
          </a:p>
        </p:txBody>
      </p:sp>
      <p:sp>
        <p:nvSpPr>
          <p:cNvPr id="9" name="Tijdelijke aanduiding voor datum 8"/>
          <p:cNvSpPr>
            <a:spLocks noGrp="1"/>
          </p:cNvSpPr>
          <p:nvPr>
            <p:ph type="dt" sz="half" idx="15"/>
          </p:nvPr>
        </p:nvSpPr>
        <p:spPr>
          <a:xfrm>
            <a:off x="635000" y="6543488"/>
            <a:ext cx="5003800" cy="264272"/>
          </a:xfrm>
          <a:prstGeom prst="rect">
            <a:avLst/>
          </a:prstGeom>
        </p:spPr>
        <p:txBody>
          <a:bodyPr/>
          <a:lstStyle/>
          <a:p>
            <a:endParaRPr lang="nl-NL"/>
          </a:p>
        </p:txBody>
      </p:sp>
      <p:sp>
        <p:nvSpPr>
          <p:cNvPr id="10" name="Tijdelijke aanduiding voor voettekst 9"/>
          <p:cNvSpPr>
            <a:spLocks noGrp="1"/>
          </p:cNvSpPr>
          <p:nvPr>
            <p:ph type="ftr" sz="quarter" idx="16"/>
          </p:nvPr>
        </p:nvSpPr>
        <p:spPr>
          <a:xfrm>
            <a:off x="635000" y="6221413"/>
            <a:ext cx="5003800" cy="322075"/>
          </a:xfrm>
          <a:prstGeom prst="rect">
            <a:avLst/>
          </a:prstGeom>
        </p:spPr>
        <p:txBody>
          <a:bodyPr/>
          <a:lstStyle/>
          <a:p>
            <a:endParaRPr lang="nl-NL"/>
          </a:p>
        </p:txBody>
      </p:sp>
      <p:sp>
        <p:nvSpPr>
          <p:cNvPr id="11" name="Tijdelijke aanduiding voor dianummer 10"/>
          <p:cNvSpPr>
            <a:spLocks noGrp="1"/>
          </p:cNvSpPr>
          <p:nvPr>
            <p:ph type="sldNum" sz="quarter" idx="1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4985370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kstvlak A">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ctr" anchorCtr="0"/>
          <a:lstStyle>
            <a:lvl1pPr>
              <a:defRPr sz="4000">
                <a:solidFill>
                  <a:schemeClr val="tx2"/>
                </a:solidFill>
              </a:defRPr>
            </a:lvl1pPr>
          </a:lstStyle>
          <a:p>
            <a:r>
              <a:rPr lang="nl-NL"/>
              <a:t>Klik om stijl te bewerken</a:t>
            </a:r>
          </a:p>
        </p:txBody>
      </p:sp>
      <p:pic>
        <p:nvPicPr>
          <p:cNvPr id="14" name="Afbeelding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6" name="Rechthoek 15"/>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1" name="Tijdelijke aanduiding voor datum 10"/>
          <p:cNvSpPr>
            <a:spLocks noGrp="1"/>
          </p:cNvSpPr>
          <p:nvPr>
            <p:ph type="dt" sz="half" idx="11"/>
          </p:nvPr>
        </p:nvSpPr>
        <p:spPr>
          <a:xfrm>
            <a:off x="635000" y="6543488"/>
            <a:ext cx="5003800" cy="264272"/>
          </a:xfrm>
          <a:prstGeom prst="rect">
            <a:avLst/>
          </a:prstGeom>
        </p:spPr>
        <p:txBody>
          <a:bodyPr/>
          <a:lstStyle/>
          <a:p>
            <a:endParaRPr lang="nl-NL"/>
          </a:p>
        </p:txBody>
      </p:sp>
      <p:sp>
        <p:nvSpPr>
          <p:cNvPr id="12" name="Tijdelijke aanduiding voor voettekst 11"/>
          <p:cNvSpPr>
            <a:spLocks noGrp="1"/>
          </p:cNvSpPr>
          <p:nvPr>
            <p:ph type="ftr" sz="quarter" idx="12"/>
          </p:nvPr>
        </p:nvSpPr>
        <p:spPr>
          <a:xfrm>
            <a:off x="635000" y="6221413"/>
            <a:ext cx="5003800" cy="322075"/>
          </a:xfrm>
          <a:prstGeom prst="rect">
            <a:avLst/>
          </a:prstGeom>
        </p:spPr>
        <p:txBody>
          <a:bodyPr/>
          <a:lstStyle/>
          <a:p>
            <a:endParaRPr lang="nl-NL"/>
          </a:p>
        </p:txBody>
      </p:sp>
      <p:sp>
        <p:nvSpPr>
          <p:cNvPr id="13" name="Tijdelijke aanduiding voor dianummer 12"/>
          <p:cNvSpPr>
            <a:spLocks noGrp="1"/>
          </p:cNvSpPr>
          <p:nvPr>
            <p:ph type="sldNum" sz="quarter" idx="13"/>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020381444"/>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Afbeelding hor. kleur zonder titel">
    <p:bg>
      <p:bgRef idx="1001">
        <a:schemeClr val="bg2"/>
      </p:bgRef>
    </p:bg>
    <p:spTree>
      <p:nvGrpSpPr>
        <p:cNvPr id="1" name=""/>
        <p:cNvGrpSpPr/>
        <p:nvPr/>
      </p:nvGrpSpPr>
      <p:grpSpPr>
        <a:xfrm>
          <a:off x="0" y="0"/>
          <a:ext cx="0" cy="0"/>
          <a:chOff x="0" y="0"/>
          <a:chExt cx="0" cy="0"/>
        </a:xfrm>
      </p:grpSpPr>
      <p:sp>
        <p:nvSpPr>
          <p:cNvPr id="12"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0" y="0"/>
                </a:moveTo>
                <a:lnTo>
                  <a:pt x="5862638" y="0"/>
                </a:lnTo>
                <a:lnTo>
                  <a:pt x="5862638" y="709613"/>
                </a:lnTo>
                <a:lnTo>
                  <a:pt x="6329363" y="709613"/>
                </a:lnTo>
                <a:lnTo>
                  <a:pt x="6329363" y="0"/>
                </a:lnTo>
                <a:lnTo>
                  <a:pt x="12192000" y="0"/>
                </a:lnTo>
                <a:lnTo>
                  <a:pt x="12192000" y="3427413"/>
                </a:lnTo>
                <a:lnTo>
                  <a:pt x="0" y="3427413"/>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p>
        </p:txBody>
      </p:sp>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8" name="Tijdelijke aanduiding voor datum 7"/>
          <p:cNvSpPr>
            <a:spLocks noGrp="1"/>
          </p:cNvSpPr>
          <p:nvPr>
            <p:ph type="dt" sz="half" idx="15"/>
          </p:nvPr>
        </p:nvSpPr>
        <p:spPr>
          <a:xfrm>
            <a:off x="635000" y="6543488"/>
            <a:ext cx="5003800" cy="264272"/>
          </a:xfrm>
          <a:prstGeom prst="rect">
            <a:avLst/>
          </a:prstGeom>
        </p:spPr>
        <p:txBody>
          <a:bodyPr/>
          <a:lstStyle>
            <a:lvl1pPr>
              <a:defRPr>
                <a:solidFill>
                  <a:schemeClr val="tx2"/>
                </a:solidFill>
              </a:defRPr>
            </a:lvl1pPr>
          </a:lstStyle>
          <a:p>
            <a:endParaRPr lang="nl-NL"/>
          </a:p>
        </p:txBody>
      </p:sp>
      <p:sp>
        <p:nvSpPr>
          <p:cNvPr id="9" name="Tijdelijke aanduiding voor voettekst 8"/>
          <p:cNvSpPr>
            <a:spLocks noGrp="1"/>
          </p:cNvSpPr>
          <p:nvPr>
            <p:ph type="ftr" sz="quarter" idx="16"/>
          </p:nvPr>
        </p:nvSpPr>
        <p:spPr>
          <a:xfrm>
            <a:off x="635000" y="6221413"/>
            <a:ext cx="5003800" cy="322075"/>
          </a:xfrm>
          <a:prstGeom prst="rect">
            <a:avLst/>
          </a:prstGeom>
        </p:spPr>
        <p:txBody>
          <a:bodyPr/>
          <a:lstStyle>
            <a:lvl1pPr>
              <a:defRPr>
                <a:solidFill>
                  <a:schemeClr val="tx2"/>
                </a:solidFill>
              </a:defRPr>
            </a:lvl1pPr>
          </a:lstStyle>
          <a:p>
            <a:endParaRPr lang="nl-NL"/>
          </a:p>
        </p:txBody>
      </p:sp>
      <p:sp>
        <p:nvSpPr>
          <p:cNvPr id="10" name="Tijdelijke aanduiding voor dianummer 9"/>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1626316537"/>
      </p:ext>
    </p:extLst>
  </p:cSld>
  <p:clrMapOvr>
    <a:overrideClrMapping bg1="dk1" tx1="lt1" bg2="dk2" tx2="lt2" accent1="accent1" accent2="accent2" accent3="accent3" accent4="accent4" accent5="accent5" accent6="accent6" hlink="hlink" folHlink="folHlink"/>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Afbeelding hor. wit zonder titel">
    <p:spTree>
      <p:nvGrpSpPr>
        <p:cNvPr id="1" name=""/>
        <p:cNvGrpSpPr/>
        <p:nvPr/>
      </p:nvGrpSpPr>
      <p:grpSpPr>
        <a:xfrm>
          <a:off x="0" y="0"/>
          <a:ext cx="0" cy="0"/>
          <a:chOff x="0" y="0"/>
          <a:chExt cx="0" cy="0"/>
        </a:xfrm>
      </p:grpSpPr>
      <p:sp>
        <p:nvSpPr>
          <p:cNvPr id="12"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0" y="0"/>
                </a:moveTo>
                <a:lnTo>
                  <a:pt x="5862638" y="0"/>
                </a:lnTo>
                <a:lnTo>
                  <a:pt x="5862638" y="709613"/>
                </a:lnTo>
                <a:lnTo>
                  <a:pt x="6329363" y="709613"/>
                </a:lnTo>
                <a:lnTo>
                  <a:pt x="6329363" y="0"/>
                </a:lnTo>
                <a:lnTo>
                  <a:pt x="12192000" y="0"/>
                </a:lnTo>
                <a:lnTo>
                  <a:pt x="12192000" y="3427413"/>
                </a:lnTo>
                <a:lnTo>
                  <a:pt x="0" y="3427413"/>
                </a:lnTo>
                <a:close/>
              </a:path>
            </a:pathLst>
          </a:custGeom>
          <a:solidFill>
            <a:schemeClr val="bg1">
              <a:lumMod val="85000"/>
            </a:schemeClr>
          </a:solidFill>
        </p:spPr>
        <p:txBody>
          <a:bodyPr wrap="square" lIns="720000" tIns="1152000">
            <a:noAutofit/>
          </a:bodyPr>
          <a:lstStyle/>
          <a:p>
            <a:r>
              <a:rPr lang="nl-NL"/>
              <a:t>Klik op het pictogram als u een afbeelding wilt toevoegen</a:t>
            </a:r>
          </a:p>
        </p:txBody>
      </p:sp>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8" name="Tijdelijke aanduiding voor datum 7"/>
          <p:cNvSpPr>
            <a:spLocks noGrp="1"/>
          </p:cNvSpPr>
          <p:nvPr>
            <p:ph type="dt" sz="half" idx="15"/>
          </p:nvPr>
        </p:nvSpPr>
        <p:spPr>
          <a:xfrm>
            <a:off x="635000" y="6543488"/>
            <a:ext cx="5003800" cy="264272"/>
          </a:xfrm>
          <a:prstGeom prst="rect">
            <a:avLst/>
          </a:prstGeom>
        </p:spPr>
        <p:txBody>
          <a:bodyPr/>
          <a:lstStyle/>
          <a:p>
            <a:endParaRPr lang="nl-NL"/>
          </a:p>
        </p:txBody>
      </p:sp>
      <p:sp>
        <p:nvSpPr>
          <p:cNvPr id="9" name="Tijdelijke aanduiding voor voettekst 8"/>
          <p:cNvSpPr>
            <a:spLocks noGrp="1"/>
          </p:cNvSpPr>
          <p:nvPr>
            <p:ph type="ftr" sz="quarter" idx="16"/>
          </p:nvPr>
        </p:nvSpPr>
        <p:spPr>
          <a:xfrm>
            <a:off x="635000" y="6221413"/>
            <a:ext cx="5003800" cy="322075"/>
          </a:xfrm>
          <a:prstGeom prst="rect">
            <a:avLst/>
          </a:prstGeom>
        </p:spPr>
        <p:txBody>
          <a:bodyPr/>
          <a:lstStyle/>
          <a:p>
            <a:endParaRPr lang="nl-NL"/>
          </a:p>
        </p:txBody>
      </p:sp>
      <p:sp>
        <p:nvSpPr>
          <p:cNvPr id="10" name="Tijdelijke aanduiding voor dianummer 9"/>
          <p:cNvSpPr>
            <a:spLocks noGrp="1"/>
          </p:cNvSpPr>
          <p:nvPr>
            <p:ph type="sldNum" sz="quarter" idx="1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58281541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fbeelding horizontaal kleur titel">
    <p:bg>
      <p:bgRef idx="1001">
        <a:schemeClr val="bg2"/>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30587">
                <a:moveTo>
                  <a:pt x="0" y="0"/>
                </a:moveTo>
                <a:lnTo>
                  <a:pt x="12192000" y="0"/>
                </a:lnTo>
                <a:lnTo>
                  <a:pt x="12192000" y="3430587"/>
                </a:lnTo>
                <a:lnTo>
                  <a:pt x="6330000" y="3430587"/>
                </a:lnTo>
                <a:lnTo>
                  <a:pt x="6330000" y="3192987"/>
                </a:lnTo>
                <a:lnTo>
                  <a:pt x="5862000" y="3192987"/>
                </a:lnTo>
                <a:lnTo>
                  <a:pt x="5862000" y="3430587"/>
                </a:lnTo>
                <a:lnTo>
                  <a:pt x="0" y="3430587"/>
                </a:lnTo>
                <a:close/>
              </a:path>
            </a:pathLst>
          </a:custGeom>
          <a:solidFill>
            <a:schemeClr val="tx1">
              <a:lumMod val="85000"/>
            </a:schemeClr>
          </a:solidFill>
        </p:spPr>
        <p:txBody>
          <a:bodyPr wrap="square" lIns="612000">
            <a:noAutofit/>
          </a:bodyPr>
          <a:lstStyle>
            <a:lvl1pPr>
              <a:buClr>
                <a:schemeClr val="bg2"/>
              </a:buClr>
              <a:defRPr>
                <a:solidFill>
                  <a:schemeClr val="bg1"/>
                </a:solidFill>
              </a:defRPr>
            </a:lvl1pPr>
          </a:lstStyle>
          <a:p>
            <a:r>
              <a:rPr lang="nl-NL"/>
              <a:t>Klik op het pictogram als u een afbeelding wilt toevoegen</a:t>
            </a:r>
          </a:p>
        </p:txBody>
      </p:sp>
      <p:sp>
        <p:nvSpPr>
          <p:cNvPr id="2" name="Titel 1"/>
          <p:cNvSpPr>
            <a:spLocks noGrp="1"/>
          </p:cNvSpPr>
          <p:nvPr>
            <p:ph type="title"/>
          </p:nvPr>
        </p:nvSpPr>
        <p:spPr>
          <a:xfrm>
            <a:off x="633600" y="1051200"/>
            <a:ext cx="10924382" cy="946800"/>
          </a:xfrm>
        </p:spPr>
        <p:txBody>
          <a:bodyPr/>
          <a:lstStyle>
            <a:lvl1pPr>
              <a:defRPr>
                <a:solidFill>
                  <a:schemeClr val="tx1"/>
                </a:solidFill>
              </a:defRPr>
            </a:lvl1pPr>
          </a:lstStyle>
          <a:p>
            <a:r>
              <a:rPr lang="nl-NL"/>
              <a:t>Klik om stijl te bewerken</a:t>
            </a:r>
          </a:p>
        </p:txBody>
      </p:sp>
      <p:sp>
        <p:nvSpPr>
          <p:cNvPr id="13" name="Tijdelijke aanduiding voor datum 12"/>
          <p:cNvSpPr>
            <a:spLocks noGrp="1"/>
          </p:cNvSpPr>
          <p:nvPr>
            <p:ph type="dt" sz="half" idx="15"/>
          </p:nvPr>
        </p:nvSpPr>
        <p:spPr>
          <a:xfrm>
            <a:off x="635000" y="6543488"/>
            <a:ext cx="5003800" cy="264272"/>
          </a:xfrm>
          <a:prstGeom prst="rect">
            <a:avLst/>
          </a:prstGeom>
        </p:spPr>
        <p:txBody>
          <a:bodyPr/>
          <a:lstStyle/>
          <a:p>
            <a:endParaRPr lang="nl-NL"/>
          </a:p>
        </p:txBody>
      </p:sp>
      <p:sp>
        <p:nvSpPr>
          <p:cNvPr id="14" name="Tijdelijke aanduiding voor voettekst 13"/>
          <p:cNvSpPr>
            <a:spLocks noGrp="1"/>
          </p:cNvSpPr>
          <p:nvPr>
            <p:ph type="ftr" sz="quarter" idx="16"/>
          </p:nvPr>
        </p:nvSpPr>
        <p:spPr>
          <a:xfrm>
            <a:off x="635000" y="6221413"/>
            <a:ext cx="5003800" cy="322075"/>
          </a:xfrm>
          <a:prstGeom prst="rect">
            <a:avLst/>
          </a:prstGeom>
        </p:spPr>
        <p:txBody>
          <a:bodyPr/>
          <a:lstStyle/>
          <a:p>
            <a:endParaRPr lang="nl-NL"/>
          </a:p>
        </p:txBody>
      </p:sp>
      <p:sp>
        <p:nvSpPr>
          <p:cNvPr id="15" name="Tijdelijke aanduiding voor dianummer 14"/>
          <p:cNvSpPr>
            <a:spLocks noGrp="1"/>
          </p:cNvSpPr>
          <p:nvPr>
            <p:ph type="sldNum" sz="quarter" idx="1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813286145"/>
      </p:ext>
    </p:extLst>
  </p:cSld>
  <p:clrMapOvr>
    <a:overrideClrMapping bg1="dk1" tx1="lt1" bg2="dk2" tx2="lt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Afbeelding horizontaal wit titel">
    <p:bg>
      <p:bgRef idx="1001">
        <a:schemeClr val="bg1"/>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30587">
                <a:moveTo>
                  <a:pt x="0" y="0"/>
                </a:moveTo>
                <a:lnTo>
                  <a:pt x="12192000" y="0"/>
                </a:lnTo>
                <a:lnTo>
                  <a:pt x="12192000" y="3430587"/>
                </a:lnTo>
                <a:lnTo>
                  <a:pt x="6330000" y="3430587"/>
                </a:lnTo>
                <a:lnTo>
                  <a:pt x="6330000" y="3192987"/>
                </a:lnTo>
                <a:lnTo>
                  <a:pt x="5862000" y="3192987"/>
                </a:lnTo>
                <a:lnTo>
                  <a:pt x="5862000" y="3430587"/>
                </a:lnTo>
                <a:lnTo>
                  <a:pt x="0" y="3430587"/>
                </a:lnTo>
                <a:close/>
              </a:path>
            </a:pathLst>
          </a:custGeom>
          <a:solidFill>
            <a:schemeClr val="tx1">
              <a:alpha val="10000"/>
            </a:schemeClr>
          </a:solidFill>
        </p:spPr>
        <p:txBody>
          <a:bodyPr wrap="square" lIns="612000">
            <a:noAutofit/>
          </a:bodyPr>
          <a:lstStyle/>
          <a:p>
            <a:r>
              <a:rPr lang="nl-NL"/>
              <a:t>Klik op het pictogram als u een afbeelding wilt toevoegen</a:t>
            </a:r>
          </a:p>
        </p:txBody>
      </p:sp>
      <p:sp>
        <p:nvSpPr>
          <p:cNvPr id="9" name="Titel 8"/>
          <p:cNvSpPr>
            <a:spLocks noGrp="1"/>
          </p:cNvSpPr>
          <p:nvPr>
            <p:ph type="title"/>
          </p:nvPr>
        </p:nvSpPr>
        <p:spPr>
          <a:xfrm>
            <a:off x="634206" y="1051200"/>
            <a:ext cx="10924382" cy="946800"/>
          </a:xfrm>
        </p:spPr>
        <p:txBody>
          <a:bodyPr/>
          <a:lstStyle/>
          <a:p>
            <a:r>
              <a:rPr lang="nl-NL"/>
              <a:t>Klik om stijl te bewerken</a:t>
            </a:r>
          </a:p>
        </p:txBody>
      </p:sp>
      <p:sp>
        <p:nvSpPr>
          <p:cNvPr id="5" name="Tijdelijke aanduiding voor datum 4"/>
          <p:cNvSpPr>
            <a:spLocks noGrp="1"/>
          </p:cNvSpPr>
          <p:nvPr>
            <p:ph type="dt" sz="half" idx="15"/>
          </p:nvPr>
        </p:nvSpPr>
        <p:spPr>
          <a:xfrm>
            <a:off x="635000" y="6543488"/>
            <a:ext cx="5003800" cy="264272"/>
          </a:xfrm>
          <a:prstGeom prst="rect">
            <a:avLst/>
          </a:prstGeom>
        </p:spPr>
        <p:txBody>
          <a:bodyPr/>
          <a:lstStyle/>
          <a:p>
            <a:endParaRPr lang="nl-NL"/>
          </a:p>
        </p:txBody>
      </p:sp>
      <p:sp>
        <p:nvSpPr>
          <p:cNvPr id="6" name="Tijdelijke aanduiding voor voettekst 5"/>
          <p:cNvSpPr>
            <a:spLocks noGrp="1"/>
          </p:cNvSpPr>
          <p:nvPr>
            <p:ph type="ftr" sz="quarter" idx="16"/>
          </p:nvPr>
        </p:nvSpPr>
        <p:spPr>
          <a:xfrm>
            <a:off x="635000" y="6221413"/>
            <a:ext cx="5003800" cy="322075"/>
          </a:xfrm>
          <a:prstGeom prst="rect">
            <a:avLst/>
          </a:prstGeom>
        </p:spPr>
        <p:txBody>
          <a:bodyPr/>
          <a:lstStyle/>
          <a:p>
            <a:endParaRPr lang="nl-NL"/>
          </a:p>
        </p:txBody>
      </p:sp>
      <p:sp>
        <p:nvSpPr>
          <p:cNvPr id="7" name="Tijdelijke aanduiding voor dianummer 6"/>
          <p:cNvSpPr>
            <a:spLocks noGrp="1"/>
          </p:cNvSpPr>
          <p:nvPr>
            <p:ph type="sldNum" sz="quarter" idx="1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494703319"/>
      </p:ext>
    </p:extLst>
  </p:cSld>
  <p:clrMapOvr>
    <a:overrideClrMapping bg1="lt1" tx1="dk1" bg2="lt2" tx2="dk2" accent1="accent1" accent2="accent2" accent3="accent3" accent4="accent4" accent5="accent5" accent6="accent6" hlink="hlink" folHlink="folHlink"/>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Afbeel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42620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Afbeelding met 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el 4"/>
          <p:cNvSpPr>
            <a:spLocks noGrp="1"/>
          </p:cNvSpPr>
          <p:nvPr>
            <p:ph type="title"/>
          </p:nvPr>
        </p:nvSpPr>
        <p:spPr>
          <a:xfrm>
            <a:off x="0" y="5153776"/>
            <a:ext cx="12192000" cy="576000"/>
          </a:xfrm>
          <a:solidFill>
            <a:schemeClr val="tx2"/>
          </a:solidFill>
        </p:spPr>
        <p:txBody>
          <a:bodyPr lIns="756000" anchor="ctr" anchorCtr="0">
            <a:noAutofit/>
          </a:bodyPr>
          <a:lstStyle>
            <a:lvl1pPr algn="l">
              <a:defRPr sz="3200">
                <a:solidFill>
                  <a:schemeClr val="bg1"/>
                </a:solidFill>
              </a:defRPr>
            </a:lvl1pPr>
          </a:lstStyle>
          <a:p>
            <a:r>
              <a:rPr lang="nl-NL"/>
              <a:t>Klik om stijl te bewerken</a:t>
            </a:r>
          </a:p>
        </p:txBody>
      </p:sp>
      <p:sp>
        <p:nvSpPr>
          <p:cNvPr id="3" name="Tijdelijke aanduiding voor tekst 2"/>
          <p:cNvSpPr>
            <a:spLocks noGrp="1"/>
          </p:cNvSpPr>
          <p:nvPr>
            <p:ph type="body" sz="quarter" idx="10"/>
          </p:nvPr>
        </p:nvSpPr>
        <p:spPr>
          <a:xfrm>
            <a:off x="0" y="5825413"/>
            <a:ext cx="12192000" cy="396000"/>
          </a:xfrm>
          <a:solidFill>
            <a:schemeClr val="bg1"/>
          </a:solidFill>
        </p:spPr>
        <p:txBody>
          <a:bodyPr lIns="756000" anchor="ctr" anchorCtr="0">
            <a:normAutofit/>
          </a:bodyPr>
          <a:lstStyle>
            <a:lvl1pPr marL="0" indent="0">
              <a:buNone/>
              <a:defRPr sz="2000" i="0">
                <a:solidFill>
                  <a:schemeClr val="tx1"/>
                </a:solidFill>
              </a:defRPr>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pic>
        <p:nvPicPr>
          <p:cNvPr id="4" name="Afbeelding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Tree>
    <p:extLst>
      <p:ext uri="{BB962C8B-B14F-4D97-AF65-F5344CB8AC3E}">
        <p14:creationId xmlns:p14="http://schemas.microsoft.com/office/powerpoint/2010/main" val="36400430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abel/grafiek">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stijl te bewerken</a:t>
            </a:r>
          </a:p>
        </p:txBody>
      </p:sp>
      <p:sp>
        <p:nvSpPr>
          <p:cNvPr id="3" name="Tijdelijke aanduiding voor inhoud 2"/>
          <p:cNvSpPr>
            <a:spLocks noGrp="1"/>
          </p:cNvSpPr>
          <p:nvPr>
            <p:ph sz="quarter" idx="13"/>
          </p:nvPr>
        </p:nvSpPr>
        <p:spPr>
          <a:xfrm>
            <a:off x="635000" y="1888067"/>
            <a:ext cx="10923588" cy="4333346"/>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2" name="Tijdelijke aanduiding voor dianummer 11"/>
          <p:cNvSpPr>
            <a:spLocks noGrp="1"/>
          </p:cNvSpPr>
          <p:nvPr>
            <p:ph type="sldNum" sz="quarter" idx="16"/>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24469888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abel/grafiek met bijschrift">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stijl te bewerken</a:t>
            </a:r>
          </a:p>
        </p:txBody>
      </p:sp>
      <p:sp>
        <p:nvSpPr>
          <p:cNvPr id="3" name="Tijdelijke aanduiding voor tekst 2"/>
          <p:cNvSpPr>
            <a:spLocks noGrp="1"/>
          </p:cNvSpPr>
          <p:nvPr>
            <p:ph type="body" sz="quarter" idx="14"/>
          </p:nvPr>
        </p:nvSpPr>
        <p:spPr>
          <a:xfrm>
            <a:off x="7958859" y="1905000"/>
            <a:ext cx="3600000" cy="4308475"/>
          </a:xfrm>
        </p:spPr>
        <p:txBody>
          <a:bodyPr/>
          <a:lstStyle>
            <a:lvl1pPr marL="0" indent="0">
              <a:buNone/>
              <a:defRPr sz="2000"/>
            </a:lvl1pPr>
            <a:lvl2pPr marL="313200" indent="0">
              <a:buNone/>
              <a:defRPr sz="1800"/>
            </a:lvl2pPr>
            <a:lvl3pPr marL="630000" indent="0">
              <a:buNone/>
              <a:defRPr sz="1600"/>
            </a:lvl3pPr>
            <a:lvl4pPr marL="943200" indent="0">
              <a:buNone/>
              <a:defRPr sz="1600"/>
            </a:lvl4pPr>
            <a:lvl5pPr marL="1260000" indent="0">
              <a:buNone/>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9" name="Tijdelijke aanduiding voor inhoud 8"/>
          <p:cNvSpPr>
            <a:spLocks noGrp="1"/>
          </p:cNvSpPr>
          <p:nvPr>
            <p:ph sz="quarter" idx="15"/>
          </p:nvPr>
        </p:nvSpPr>
        <p:spPr>
          <a:xfrm>
            <a:off x="635000" y="1905000"/>
            <a:ext cx="7178964" cy="43164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3" name="Tijdelijke aanduiding voor dianummer 12"/>
          <p:cNvSpPr>
            <a:spLocks noGrp="1"/>
          </p:cNvSpPr>
          <p:nvPr>
            <p:ph type="sldNum" sz="quarter" idx="18"/>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255171544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abel/grafiek verticaal">
    <p:spTree>
      <p:nvGrpSpPr>
        <p:cNvPr id="1" name=""/>
        <p:cNvGrpSpPr/>
        <p:nvPr/>
      </p:nvGrpSpPr>
      <p:grpSpPr>
        <a:xfrm>
          <a:off x="0" y="0"/>
          <a:ext cx="0" cy="0"/>
          <a:chOff x="0" y="0"/>
          <a:chExt cx="0" cy="0"/>
        </a:xfrm>
      </p:grpSpPr>
      <p:sp>
        <p:nvSpPr>
          <p:cNvPr id="7" name="Rechthoek 6"/>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4"/>
          </p:nvPr>
        </p:nvSpPr>
        <p:spPr>
          <a:xfrm>
            <a:off x="6550024" y="2289599"/>
            <a:ext cx="5004000" cy="3931813"/>
          </a:xfrm>
        </p:spPr>
        <p:txBody>
          <a:bodyPr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8" name="Afbeelding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2" name="Rechthoek 11"/>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550024" y="1051200"/>
            <a:ext cx="5004000" cy="948047"/>
          </a:xfrm>
        </p:spPr>
        <p:txBody>
          <a:bodyPr/>
          <a:lstStyle>
            <a:lvl1pPr>
              <a:defRPr>
                <a:solidFill>
                  <a:schemeClr val="bg1"/>
                </a:solidFill>
              </a:defRPr>
            </a:lvl1pPr>
          </a:lstStyle>
          <a:p>
            <a:r>
              <a:rPr lang="nl-NL"/>
              <a:t>Klik om stijl te bewerken</a:t>
            </a:r>
          </a:p>
        </p:txBody>
      </p:sp>
      <p:sp>
        <p:nvSpPr>
          <p:cNvPr id="9" name="Tijdelijke aanduiding voor inhoud 8"/>
          <p:cNvSpPr>
            <a:spLocks noGrp="1"/>
          </p:cNvSpPr>
          <p:nvPr>
            <p:ph sz="quarter" idx="19"/>
          </p:nvPr>
        </p:nvSpPr>
        <p:spPr>
          <a:xfrm>
            <a:off x="635000" y="1066799"/>
            <a:ext cx="5003800" cy="51546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4" name="Tijdelijke aanduiding voor datum 13"/>
          <p:cNvSpPr>
            <a:spLocks noGrp="1"/>
          </p:cNvSpPr>
          <p:nvPr>
            <p:ph type="dt" sz="half" idx="20"/>
          </p:nvPr>
        </p:nvSpPr>
        <p:spPr>
          <a:xfrm>
            <a:off x="635000" y="6543488"/>
            <a:ext cx="5003800" cy="264272"/>
          </a:xfrm>
          <a:prstGeom prst="rect">
            <a:avLst/>
          </a:prstGeom>
        </p:spPr>
        <p:txBody>
          <a:bodyPr/>
          <a:lstStyle/>
          <a:p>
            <a:endParaRPr lang="nl-NL"/>
          </a:p>
        </p:txBody>
      </p:sp>
      <p:sp>
        <p:nvSpPr>
          <p:cNvPr id="15" name="Tijdelijke aanduiding voor voettekst 14"/>
          <p:cNvSpPr>
            <a:spLocks noGrp="1"/>
          </p:cNvSpPr>
          <p:nvPr>
            <p:ph type="ftr" sz="quarter" idx="21"/>
          </p:nvPr>
        </p:nvSpPr>
        <p:spPr>
          <a:xfrm>
            <a:off x="635000" y="6221413"/>
            <a:ext cx="5003800" cy="322075"/>
          </a:xfrm>
          <a:prstGeom prst="rect">
            <a:avLst/>
          </a:prstGeom>
        </p:spPr>
        <p:txBody>
          <a:bodyPr/>
          <a:lstStyle/>
          <a:p>
            <a:endParaRPr lang="nl-NL"/>
          </a:p>
        </p:txBody>
      </p:sp>
      <p:sp>
        <p:nvSpPr>
          <p:cNvPr id="16" name="Tijdelijke aanduiding voor dianummer 15"/>
          <p:cNvSpPr>
            <a:spLocks noGrp="1"/>
          </p:cNvSpPr>
          <p:nvPr>
            <p:ph type="sldNum" sz="quarter" idx="2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4184435660"/>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Contact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1875617"/>
            <a:ext cx="10923588" cy="1551796"/>
          </a:xfrm>
        </p:spPr>
        <p:txBody>
          <a:bodyPr anchor="ctr" anchorCtr="0">
            <a:normAutofit/>
          </a:bodyPr>
          <a:lstStyle>
            <a:lvl1pPr>
              <a:defRPr sz="4800">
                <a:solidFill>
                  <a:schemeClr val="bg1"/>
                </a:solidFill>
              </a:defRPr>
            </a:lvl1pPr>
          </a:lstStyle>
          <a:p>
            <a:r>
              <a:rPr lang="nl-NL"/>
              <a:t>Typ een afsluitende zin</a:t>
            </a:r>
          </a:p>
        </p:txBody>
      </p:sp>
      <p:sp>
        <p:nvSpPr>
          <p:cNvPr id="18" name="Tijdelijke aanduiding voor tekst 13"/>
          <p:cNvSpPr>
            <a:spLocks noGrp="1"/>
          </p:cNvSpPr>
          <p:nvPr>
            <p:ph type="body" sz="quarter" idx="13" hasCustomPrompt="1"/>
          </p:nvPr>
        </p:nvSpPr>
        <p:spPr>
          <a:xfrm>
            <a:off x="5156753" y="3846022"/>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19" name="Tijdelijke aanduiding voor tekst 13"/>
          <p:cNvSpPr>
            <a:spLocks noGrp="1"/>
          </p:cNvSpPr>
          <p:nvPr>
            <p:ph type="body" sz="quarter" idx="17" hasCustomPrompt="1"/>
          </p:nvPr>
        </p:nvSpPr>
        <p:spPr>
          <a:xfrm>
            <a:off x="5156753" y="4639509"/>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0" name="Tijdelijke aanduiding voor tekst 13"/>
          <p:cNvSpPr>
            <a:spLocks noGrp="1"/>
          </p:cNvSpPr>
          <p:nvPr>
            <p:ph type="body" sz="quarter" idx="18" hasCustomPrompt="1"/>
          </p:nvPr>
        </p:nvSpPr>
        <p:spPr>
          <a:xfrm>
            <a:off x="5156753" y="5405528"/>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1" name="Tijdelijke aanduiding voor afbeelding 3"/>
          <p:cNvSpPr>
            <a:spLocks noGrp="1" noChangeAspect="1"/>
          </p:cNvSpPr>
          <p:nvPr>
            <p:ph type="pic" sz="quarter" idx="19"/>
          </p:nvPr>
        </p:nvSpPr>
        <p:spPr>
          <a:xfrm>
            <a:off x="4544781" y="3921366"/>
            <a:ext cx="541203" cy="540000"/>
          </a:xfrm>
          <a:blipFill>
            <a:blip r:embed="rId2"/>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2" name="Tijdelijke aanduiding voor afbeelding 3"/>
          <p:cNvSpPr>
            <a:spLocks noGrp="1" noChangeAspect="1"/>
          </p:cNvSpPr>
          <p:nvPr>
            <p:ph type="pic" sz="quarter" idx="20"/>
          </p:nvPr>
        </p:nvSpPr>
        <p:spPr>
          <a:xfrm>
            <a:off x="4544781" y="4707382"/>
            <a:ext cx="541203" cy="540000"/>
          </a:xfrm>
          <a:blipFill>
            <a:blip r:embed="rId3"/>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3" name="Tijdelijke aanduiding voor afbeelding 3"/>
          <p:cNvSpPr>
            <a:spLocks noGrp="1" noChangeAspect="1"/>
          </p:cNvSpPr>
          <p:nvPr>
            <p:ph type="pic" sz="quarter" idx="21"/>
          </p:nvPr>
        </p:nvSpPr>
        <p:spPr>
          <a:xfrm>
            <a:off x="4544781" y="5480872"/>
            <a:ext cx="541203" cy="540000"/>
          </a:xfrm>
          <a:blipFill>
            <a:blip r:embed="rId4"/>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4" name="Rechthoek 23"/>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Afbeelding 11"/>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
        <p:nvSpPr>
          <p:cNvPr id="7" name="Tijdelijke aanduiding voor datum 6"/>
          <p:cNvSpPr>
            <a:spLocks noGrp="1"/>
          </p:cNvSpPr>
          <p:nvPr>
            <p:ph type="dt" sz="half" idx="22"/>
          </p:nvPr>
        </p:nvSpPr>
        <p:spPr>
          <a:xfrm>
            <a:off x="635000" y="6543488"/>
            <a:ext cx="5003800" cy="264272"/>
          </a:xfrm>
          <a:prstGeom prst="rect">
            <a:avLst/>
          </a:prstGeom>
        </p:spPr>
        <p:txBody>
          <a:bodyPr/>
          <a:lstStyle/>
          <a:p>
            <a:endParaRPr lang="nl-NL"/>
          </a:p>
        </p:txBody>
      </p:sp>
      <p:sp>
        <p:nvSpPr>
          <p:cNvPr id="8" name="Tijdelijke aanduiding voor voettekst 7"/>
          <p:cNvSpPr>
            <a:spLocks noGrp="1"/>
          </p:cNvSpPr>
          <p:nvPr>
            <p:ph type="ftr" sz="quarter" idx="23"/>
          </p:nvPr>
        </p:nvSpPr>
        <p:spPr>
          <a:xfrm>
            <a:off x="635000" y="6221413"/>
            <a:ext cx="5003800" cy="322075"/>
          </a:xfrm>
          <a:prstGeom prst="rect">
            <a:avLst/>
          </a:prstGeom>
        </p:spPr>
        <p:txBody>
          <a:bodyPr/>
          <a:lstStyle/>
          <a:p>
            <a:endParaRPr lang="nl-NL"/>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265022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dia">
    <p:bg>
      <p:bgRef idx="1001">
        <a:schemeClr val="bg2"/>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6554588" y="1882800"/>
            <a:ext cx="5004000" cy="2336400"/>
          </a:xfrm>
        </p:spPr>
        <p:txBody>
          <a:bodyPr tIns="90000" bIns="90000" anchor="b">
            <a:normAutofit/>
          </a:bodyPr>
          <a:lstStyle>
            <a:lvl1pPr algn="l">
              <a:defRPr sz="3600">
                <a:solidFill>
                  <a:schemeClr val="tx1"/>
                </a:solidFill>
              </a:defRPr>
            </a:lvl1pPr>
          </a:lstStyle>
          <a:p>
            <a:r>
              <a:rPr lang="nl-NL"/>
              <a:t>Klik om stijl te bewerken</a:t>
            </a:r>
          </a:p>
        </p:txBody>
      </p:sp>
      <p:sp>
        <p:nvSpPr>
          <p:cNvPr id="3" name="Ondertitel 2"/>
          <p:cNvSpPr>
            <a:spLocks noGrp="1"/>
          </p:cNvSpPr>
          <p:nvPr>
            <p:ph type="subTitle" idx="1"/>
          </p:nvPr>
        </p:nvSpPr>
        <p:spPr>
          <a:xfrm>
            <a:off x="6554588" y="4215600"/>
            <a:ext cx="5004000" cy="1339200"/>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10" name="Rechthoek 9"/>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Tree>
    <p:extLst>
      <p:ext uri="{BB962C8B-B14F-4D97-AF65-F5344CB8AC3E}">
        <p14:creationId xmlns:p14="http://schemas.microsoft.com/office/powerpoint/2010/main" val="2747336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636">
          <p15:clr>
            <a:srgbClr val="FBAE40"/>
          </p15:clr>
        </p15:guide>
        <p15:guide id="2" pos="404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kstvlak B">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ctr" anchorCtr="0"/>
          <a:lstStyle>
            <a:lvl1pPr>
              <a:defRPr sz="4000">
                <a:solidFill>
                  <a:schemeClr val="bg1"/>
                </a:solidFill>
              </a:defRPr>
            </a:lvl1pPr>
          </a:lstStyle>
          <a:p>
            <a:r>
              <a:rPr lang="nl-NL"/>
              <a:t>Klik om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8" name="Afbeelding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0" name="Rechthoek 9"/>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ijdelijke aanduiding voor datum 12"/>
          <p:cNvSpPr>
            <a:spLocks noGrp="1"/>
          </p:cNvSpPr>
          <p:nvPr>
            <p:ph type="dt" sz="half" idx="11"/>
          </p:nvPr>
        </p:nvSpPr>
        <p:spPr>
          <a:xfrm>
            <a:off x="635000" y="6543488"/>
            <a:ext cx="5003800" cy="264272"/>
          </a:xfrm>
          <a:prstGeom prst="rect">
            <a:avLst/>
          </a:prstGeom>
        </p:spPr>
        <p:txBody>
          <a:bodyPr/>
          <a:lstStyle/>
          <a:p>
            <a:endParaRPr lang="nl-NL"/>
          </a:p>
        </p:txBody>
      </p:sp>
      <p:sp>
        <p:nvSpPr>
          <p:cNvPr id="14" name="Tijdelijke aanduiding voor voettekst 13"/>
          <p:cNvSpPr>
            <a:spLocks noGrp="1"/>
          </p:cNvSpPr>
          <p:nvPr>
            <p:ph type="ftr" sz="quarter" idx="12"/>
          </p:nvPr>
        </p:nvSpPr>
        <p:spPr>
          <a:xfrm>
            <a:off x="635000" y="6221413"/>
            <a:ext cx="5003800" cy="322075"/>
          </a:xfrm>
          <a:prstGeom prst="rect">
            <a:avLst/>
          </a:prstGeom>
        </p:spPr>
        <p:txBody>
          <a:bodyPr/>
          <a:lstStyle/>
          <a:p>
            <a:endParaRPr lang="nl-NL"/>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2806666994"/>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Contact B">
    <p:spTree>
      <p:nvGrpSpPr>
        <p:cNvPr id="1" name=""/>
        <p:cNvGrpSpPr/>
        <p:nvPr/>
      </p:nvGrpSpPr>
      <p:grpSpPr>
        <a:xfrm>
          <a:off x="0" y="0"/>
          <a:ext cx="0" cy="0"/>
          <a:chOff x="0" y="0"/>
          <a:chExt cx="0" cy="0"/>
        </a:xfrm>
      </p:grpSpPr>
      <p:sp>
        <p:nvSpPr>
          <p:cNvPr id="6" name="Rechthoek 5"/>
          <p:cNvSpPr/>
          <p:nvPr userDrawn="1"/>
        </p:nvSpPr>
        <p:spPr>
          <a:xfrm>
            <a:off x="0" y="-1"/>
            <a:ext cx="6096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2565400"/>
            <a:ext cx="5003800" cy="1727200"/>
          </a:xfrm>
        </p:spPr>
        <p:txBody>
          <a:bodyPr anchor="ctr" anchorCtr="0">
            <a:normAutofit/>
          </a:bodyPr>
          <a:lstStyle>
            <a:lvl1pPr>
              <a:defRPr sz="4800">
                <a:solidFill>
                  <a:schemeClr val="bg1"/>
                </a:solidFill>
              </a:defRPr>
            </a:lvl1pPr>
          </a:lstStyle>
          <a:p>
            <a:r>
              <a:rPr lang="nl-NL"/>
              <a:t>Typ een afsluitende zin</a:t>
            </a:r>
          </a:p>
        </p:txBody>
      </p:sp>
      <p:sp>
        <p:nvSpPr>
          <p:cNvPr id="18" name="Tijdelijke aanduiding voor tekst 13"/>
          <p:cNvSpPr>
            <a:spLocks noGrp="1"/>
          </p:cNvSpPr>
          <p:nvPr>
            <p:ph type="body" sz="quarter" idx="13" hasCustomPrompt="1"/>
          </p:nvPr>
        </p:nvSpPr>
        <p:spPr>
          <a:xfrm>
            <a:off x="7176285" y="2286000"/>
            <a:ext cx="4382303"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19" name="Tijdelijke aanduiding voor tekst 13"/>
          <p:cNvSpPr>
            <a:spLocks noGrp="1"/>
          </p:cNvSpPr>
          <p:nvPr>
            <p:ph type="body" sz="quarter" idx="17" hasCustomPrompt="1"/>
          </p:nvPr>
        </p:nvSpPr>
        <p:spPr>
          <a:xfrm>
            <a:off x="7176285" y="3079487"/>
            <a:ext cx="4382303"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0" name="Tijdelijke aanduiding voor tekst 13"/>
          <p:cNvSpPr>
            <a:spLocks noGrp="1"/>
          </p:cNvSpPr>
          <p:nvPr>
            <p:ph type="body" sz="quarter" idx="18" hasCustomPrompt="1"/>
          </p:nvPr>
        </p:nvSpPr>
        <p:spPr>
          <a:xfrm>
            <a:off x="7176285" y="3845506"/>
            <a:ext cx="4382303"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1" name="Tijdelijke aanduiding voor afbeelding 3"/>
          <p:cNvSpPr>
            <a:spLocks noGrp="1" noChangeAspect="1"/>
          </p:cNvSpPr>
          <p:nvPr>
            <p:ph type="pic" sz="quarter" idx="19"/>
          </p:nvPr>
        </p:nvSpPr>
        <p:spPr>
          <a:xfrm>
            <a:off x="6564313" y="2361344"/>
            <a:ext cx="541203" cy="540000"/>
          </a:xfrm>
          <a:blipFill>
            <a:blip r:embed="rId2"/>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2" name="Tijdelijke aanduiding voor afbeelding 3"/>
          <p:cNvSpPr>
            <a:spLocks noGrp="1" noChangeAspect="1"/>
          </p:cNvSpPr>
          <p:nvPr>
            <p:ph type="pic" sz="quarter" idx="20"/>
          </p:nvPr>
        </p:nvSpPr>
        <p:spPr>
          <a:xfrm>
            <a:off x="6564313" y="3147360"/>
            <a:ext cx="541203" cy="540000"/>
          </a:xfrm>
          <a:blipFill>
            <a:blip r:embed="rId3"/>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3" name="Tijdelijke aanduiding voor afbeelding 3"/>
          <p:cNvSpPr>
            <a:spLocks noGrp="1" noChangeAspect="1"/>
          </p:cNvSpPr>
          <p:nvPr>
            <p:ph type="pic" sz="quarter" idx="21"/>
          </p:nvPr>
        </p:nvSpPr>
        <p:spPr>
          <a:xfrm>
            <a:off x="6564313" y="3920850"/>
            <a:ext cx="541203" cy="540000"/>
          </a:xfrm>
          <a:blipFill>
            <a:blip r:embed="rId4"/>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4" name="Rechthoek 23"/>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Afbeelding 11"/>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
        <p:nvSpPr>
          <p:cNvPr id="7" name="Tijdelijke aanduiding voor datum 6"/>
          <p:cNvSpPr>
            <a:spLocks noGrp="1"/>
          </p:cNvSpPr>
          <p:nvPr>
            <p:ph type="dt" sz="half" idx="22"/>
          </p:nvPr>
        </p:nvSpPr>
        <p:spPr>
          <a:xfrm>
            <a:off x="635000" y="6543488"/>
            <a:ext cx="5003800" cy="264272"/>
          </a:xfrm>
          <a:prstGeom prst="rect">
            <a:avLst/>
          </a:prstGeom>
        </p:spPr>
        <p:txBody>
          <a:bodyPr/>
          <a:lstStyle/>
          <a:p>
            <a:endParaRPr lang="nl-NL"/>
          </a:p>
        </p:txBody>
      </p:sp>
      <p:sp>
        <p:nvSpPr>
          <p:cNvPr id="8" name="Tijdelijke aanduiding voor voettekst 7"/>
          <p:cNvSpPr>
            <a:spLocks noGrp="1"/>
          </p:cNvSpPr>
          <p:nvPr>
            <p:ph type="ftr" sz="quarter" idx="23"/>
          </p:nvPr>
        </p:nvSpPr>
        <p:spPr>
          <a:xfrm>
            <a:off x="635000" y="6221413"/>
            <a:ext cx="5003800" cy="322075"/>
          </a:xfrm>
          <a:prstGeom prst="rect">
            <a:avLst/>
          </a:prstGeom>
        </p:spPr>
        <p:txBody>
          <a:bodyPr/>
          <a:lstStyle/>
          <a:p>
            <a:endParaRPr lang="nl-NL"/>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91572487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Contact C">
    <p:bg>
      <p:bgRef idx="1001">
        <a:schemeClr val="bg2"/>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35000" y="1875617"/>
            <a:ext cx="10923588" cy="1551795"/>
          </a:xfrm>
        </p:spPr>
        <p:txBody>
          <a:bodyPr anchor="ctr" anchorCtr="0">
            <a:normAutofit/>
          </a:bodyPr>
          <a:lstStyle>
            <a:lvl1pPr>
              <a:defRPr sz="4800">
                <a:solidFill>
                  <a:schemeClr val="tx1"/>
                </a:solidFill>
              </a:defRPr>
            </a:lvl1pPr>
          </a:lstStyle>
          <a:p>
            <a:r>
              <a:rPr lang="nl-NL"/>
              <a:t>Typ een afsluitende zin</a:t>
            </a:r>
          </a:p>
        </p:txBody>
      </p:sp>
      <p:sp>
        <p:nvSpPr>
          <p:cNvPr id="18" name="Tijdelijke aanduiding voor tekst 13"/>
          <p:cNvSpPr>
            <a:spLocks noGrp="1"/>
          </p:cNvSpPr>
          <p:nvPr>
            <p:ph type="body" sz="quarter" idx="13" hasCustomPrompt="1"/>
          </p:nvPr>
        </p:nvSpPr>
        <p:spPr>
          <a:xfrm>
            <a:off x="4224313" y="3846022"/>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19" name="Tijdelijke aanduiding voor tekst 13"/>
          <p:cNvSpPr>
            <a:spLocks noGrp="1"/>
          </p:cNvSpPr>
          <p:nvPr>
            <p:ph type="body" sz="quarter" idx="17" hasCustomPrompt="1"/>
          </p:nvPr>
        </p:nvSpPr>
        <p:spPr>
          <a:xfrm>
            <a:off x="4224313" y="4639509"/>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0" name="Tijdelijke aanduiding voor tekst 13"/>
          <p:cNvSpPr>
            <a:spLocks noGrp="1"/>
          </p:cNvSpPr>
          <p:nvPr>
            <p:ph type="body" sz="quarter" idx="18" hasCustomPrompt="1"/>
          </p:nvPr>
        </p:nvSpPr>
        <p:spPr>
          <a:xfrm>
            <a:off x="4224313" y="5405528"/>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1" name="Tijdelijke aanduiding voor afbeelding 3"/>
          <p:cNvSpPr>
            <a:spLocks noGrp="1" noChangeAspect="1"/>
          </p:cNvSpPr>
          <p:nvPr>
            <p:ph type="pic" sz="quarter" idx="19"/>
          </p:nvPr>
        </p:nvSpPr>
        <p:spPr>
          <a:xfrm>
            <a:off x="3612341" y="3921366"/>
            <a:ext cx="541203" cy="540000"/>
          </a:xfrm>
          <a:blipFill>
            <a:blip r:embed="rId2"/>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2" name="Tijdelijke aanduiding voor afbeelding 3"/>
          <p:cNvSpPr>
            <a:spLocks noGrp="1" noChangeAspect="1"/>
          </p:cNvSpPr>
          <p:nvPr>
            <p:ph type="pic" sz="quarter" idx="20"/>
          </p:nvPr>
        </p:nvSpPr>
        <p:spPr>
          <a:xfrm>
            <a:off x="3612341" y="4707382"/>
            <a:ext cx="541203" cy="540000"/>
          </a:xfrm>
          <a:blipFill>
            <a:blip r:embed="rId3"/>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3" name="Tijdelijke aanduiding voor afbeelding 3"/>
          <p:cNvSpPr>
            <a:spLocks noGrp="1" noChangeAspect="1"/>
          </p:cNvSpPr>
          <p:nvPr>
            <p:ph type="pic" sz="quarter" idx="21"/>
          </p:nvPr>
        </p:nvSpPr>
        <p:spPr>
          <a:xfrm>
            <a:off x="3612341" y="5480872"/>
            <a:ext cx="541203" cy="540000"/>
          </a:xfrm>
          <a:blipFill>
            <a:blip r:embed="rId4"/>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4" name="Rechthoek 23"/>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Afbeelding 10"/>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
        <p:nvSpPr>
          <p:cNvPr id="6" name="Tijdelijke aanduiding voor datum 5"/>
          <p:cNvSpPr>
            <a:spLocks noGrp="1"/>
          </p:cNvSpPr>
          <p:nvPr>
            <p:ph type="dt" sz="half" idx="22"/>
          </p:nvPr>
        </p:nvSpPr>
        <p:spPr>
          <a:xfrm>
            <a:off x="635000" y="6543488"/>
            <a:ext cx="5003800" cy="264272"/>
          </a:xfrm>
          <a:prstGeom prst="rect">
            <a:avLst/>
          </a:prstGeom>
        </p:spPr>
        <p:txBody>
          <a:bodyPr/>
          <a:lstStyle>
            <a:lvl1pPr>
              <a:defRPr>
                <a:solidFill>
                  <a:schemeClr val="tx2"/>
                </a:solidFill>
              </a:defRPr>
            </a:lvl1pPr>
          </a:lstStyle>
          <a:p>
            <a:endParaRPr lang="nl-NL"/>
          </a:p>
        </p:txBody>
      </p:sp>
      <p:sp>
        <p:nvSpPr>
          <p:cNvPr id="7" name="Tijdelijke aanduiding voor voettekst 6"/>
          <p:cNvSpPr>
            <a:spLocks noGrp="1"/>
          </p:cNvSpPr>
          <p:nvPr>
            <p:ph type="ftr" sz="quarter" idx="23"/>
          </p:nvPr>
        </p:nvSpPr>
        <p:spPr>
          <a:xfrm>
            <a:off x="635000" y="6221413"/>
            <a:ext cx="5003800" cy="322075"/>
          </a:xfrm>
          <a:prstGeom prst="rect">
            <a:avLst/>
          </a:prstGeom>
        </p:spPr>
        <p:txBody>
          <a:bodyPr/>
          <a:lstStyle>
            <a:lvl1pPr>
              <a:defRPr>
                <a:solidFill>
                  <a:schemeClr val="tx2"/>
                </a:solidFill>
              </a:defRPr>
            </a:lvl1pPr>
          </a:lstStyle>
          <a:p>
            <a:endParaRPr lang="nl-NL"/>
          </a:p>
        </p:txBody>
      </p:sp>
      <p:sp>
        <p:nvSpPr>
          <p:cNvPr id="8" name="Tijdelijke aanduiding voor dianummer 7"/>
          <p:cNvSpPr>
            <a:spLocks noGrp="1"/>
          </p:cNvSpPr>
          <p:nvPr>
            <p:ph type="sldNum" sz="quarter" idx="24"/>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3374108017"/>
      </p:ext>
    </p:extLst>
  </p:cSld>
  <p:clrMapOvr>
    <a:overrideClrMapping bg1="dk1" tx1="lt1" bg2="dk2" tx2="lt2" accent1="accent1" accent2="accent2" accent3="accent3" accent4="accent4" accent5="accent5" accent6="accent6" hlink="hlink" folHlink="folHlink"/>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682063" y="451575"/>
            <a:ext cx="10800000" cy="726350"/>
          </a:xfrm>
        </p:spPr>
        <p:txBody>
          <a:bodyPr/>
          <a:lstStyle/>
          <a:p>
            <a:r>
              <a:rPr lang="en-US"/>
              <a:t>Click to edit Master title style</a:t>
            </a:r>
            <a:endParaRPr lang="en-GB"/>
          </a:p>
        </p:txBody>
      </p:sp>
      <p:sp>
        <p:nvSpPr>
          <p:cNvPr id="5" name="Text Placeholder 4"/>
          <p:cNvSpPr>
            <a:spLocks noGrp="1"/>
          </p:cNvSpPr>
          <p:nvPr>
            <p:ph type="body" sz="quarter" idx="11" hasCustomPrompt="1"/>
          </p:nvPr>
        </p:nvSpPr>
        <p:spPr>
          <a:xfrm>
            <a:off x="682063" y="180000"/>
            <a:ext cx="10800000" cy="252000"/>
          </a:xfrm>
        </p:spPr>
        <p:txBody>
          <a:bodyPr vert="horz" lIns="36000" tIns="36000" rIns="36000" bIns="36000" rtlCol="0" anchor="b" anchorCtr="0">
            <a:noAutofit/>
          </a:bodyPr>
          <a:lstStyle>
            <a:lvl1pPr>
              <a:spcAft>
                <a:spcPts val="0"/>
              </a:spcAft>
              <a:defRPr lang="en-US" sz="1200" b="0" dirty="0" smtClean="0">
                <a:solidFill>
                  <a:schemeClr val="bg1">
                    <a:lumMod val="65000"/>
                  </a:schemeClr>
                </a:solidFill>
              </a:defRPr>
            </a:lvl1pPr>
            <a:lvl2pPr>
              <a:defRPr sz="1200">
                <a:solidFill>
                  <a:schemeClr val="bg1">
                    <a:lumMod val="65000"/>
                  </a:schemeClr>
                </a:solidFill>
              </a:defRPr>
            </a:lvl2pPr>
            <a:lvl3pPr marL="0" indent="0">
              <a:buNone/>
              <a:defRPr sz="1200">
                <a:solidFill>
                  <a:schemeClr val="bg1">
                    <a:lumMod val="65000"/>
                  </a:schemeClr>
                </a:solidFill>
              </a:defRPr>
            </a:lvl3pPr>
            <a:lvl4pPr marL="0" indent="0">
              <a:buNone/>
              <a:defRPr sz="1200">
                <a:solidFill>
                  <a:schemeClr val="bg1">
                    <a:lumMod val="65000"/>
                  </a:schemeClr>
                </a:solidFill>
              </a:defRPr>
            </a:lvl4pPr>
          </a:lstStyle>
          <a:p>
            <a:pPr lvl="0">
              <a:spcAft>
                <a:spcPts val="0"/>
              </a:spcAft>
            </a:pPr>
            <a:r>
              <a:rPr lang="en-US"/>
              <a:t>Super title here – ignore when not needed</a:t>
            </a:r>
          </a:p>
        </p:txBody>
      </p:sp>
      <p:sp>
        <p:nvSpPr>
          <p:cNvPr id="7" name="shpKleurvlak">
            <a:extLst>
              <a:ext uri="{FF2B5EF4-FFF2-40B4-BE49-F238E27FC236}">
                <a16:creationId xmlns:a16="http://schemas.microsoft.com/office/drawing/2014/main" id="{0A64900C-00BA-4A80-A0DF-43F732DD66A0}"/>
              </a:ext>
            </a:extLst>
          </p:cNvPr>
          <p:cNvSpPr>
            <a:spLocks noChangeArrowheads="1"/>
          </p:cNvSpPr>
          <p:nvPr userDrawn="1"/>
        </p:nvSpPr>
        <p:spPr bwMode="auto">
          <a:xfrm>
            <a:off x="6096000" y="0"/>
            <a:ext cx="6096000" cy="6858000"/>
          </a:xfrm>
          <a:prstGeom prst="rect">
            <a:avLst/>
          </a:prstGeom>
          <a:solidFill>
            <a:srgbClr val="046F96"/>
          </a:solidFill>
          <a:ln>
            <a:noFill/>
          </a:ln>
        </p:spPr>
        <p:txBody>
          <a:bodyPr anchor="ctr"/>
          <a:lstStyle>
            <a:lvl1pPr>
              <a:defRPr sz="2600">
                <a:solidFill>
                  <a:srgbClr val="000000"/>
                </a:solidFill>
                <a:latin typeface="Verdana" pitchFamily="34" charset="0"/>
                <a:cs typeface="Arial" charset="0"/>
              </a:defRPr>
            </a:lvl1pPr>
            <a:lvl2pPr marL="742950" indent="-285750">
              <a:defRPr sz="2600">
                <a:solidFill>
                  <a:srgbClr val="000000"/>
                </a:solidFill>
                <a:latin typeface="Verdana" pitchFamily="34" charset="0"/>
                <a:cs typeface="Arial" charset="0"/>
              </a:defRPr>
            </a:lvl2pPr>
            <a:lvl3pPr marL="1143000" indent="-228600">
              <a:defRPr sz="2600">
                <a:solidFill>
                  <a:srgbClr val="000000"/>
                </a:solidFill>
                <a:latin typeface="Verdana" pitchFamily="34" charset="0"/>
                <a:cs typeface="Arial" charset="0"/>
              </a:defRPr>
            </a:lvl3pPr>
            <a:lvl4pPr marL="1600200" indent="-228600">
              <a:defRPr sz="2600">
                <a:solidFill>
                  <a:srgbClr val="000000"/>
                </a:solidFill>
                <a:latin typeface="Verdana" pitchFamily="34" charset="0"/>
                <a:cs typeface="Arial" charset="0"/>
              </a:defRPr>
            </a:lvl4pPr>
            <a:lvl5pPr marL="2057400" indent="-22860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eaLnBrk="1" hangingPunct="1">
              <a:defRPr/>
            </a:pPr>
            <a:endParaRPr lang="en-US" altLang="nl-NL" sz="1800">
              <a:solidFill>
                <a:schemeClr val="tx1"/>
              </a:solidFill>
            </a:endParaRPr>
          </a:p>
        </p:txBody>
      </p:sp>
      <p:pic>
        <p:nvPicPr>
          <p:cNvPr id="8" name="Picture 10" descr="Logo_Powerpoint_diap_nl">
            <a:extLst>
              <a:ext uri="{FF2B5EF4-FFF2-40B4-BE49-F238E27FC236}">
                <a16:creationId xmlns:a16="http://schemas.microsoft.com/office/drawing/2014/main" id="{23D985C5-C7C4-482B-A9D3-C8B496AE3F7D}"/>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24000" y="0"/>
            <a:ext cx="9144000" cy="200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7980674"/>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ONE TEXT BOXES">
    <p:spTree>
      <p:nvGrpSpPr>
        <p:cNvPr id="1" name=""/>
        <p:cNvGrpSpPr/>
        <p:nvPr/>
      </p:nvGrpSpPr>
      <p:grpSpPr>
        <a:xfrm>
          <a:off x="0" y="0"/>
          <a:ext cx="0" cy="0"/>
          <a:chOff x="0" y="0"/>
          <a:chExt cx="0" cy="0"/>
        </a:xfrm>
      </p:grpSpPr>
      <p:sp>
        <p:nvSpPr>
          <p:cNvPr id="2" name="Title 1"/>
          <p:cNvSpPr>
            <a:spLocks noGrp="1"/>
          </p:cNvSpPr>
          <p:nvPr>
            <p:ph type="title"/>
          </p:nvPr>
        </p:nvSpPr>
        <p:spPr>
          <a:xfrm>
            <a:off x="682063" y="451575"/>
            <a:ext cx="10800000" cy="726350"/>
          </a:xfrm>
        </p:spPr>
        <p:txBody>
          <a:bodyPr/>
          <a:lstStyle/>
          <a:p>
            <a:r>
              <a:rPr lang="en-US"/>
              <a:t>Click to edit Master title style</a:t>
            </a:r>
            <a:endParaRPr lang="en-GB"/>
          </a:p>
        </p:txBody>
      </p:sp>
      <p:sp>
        <p:nvSpPr>
          <p:cNvPr id="7" name="Text Placeholder 4"/>
          <p:cNvSpPr>
            <a:spLocks noGrp="1"/>
          </p:cNvSpPr>
          <p:nvPr>
            <p:ph type="body" sz="quarter" idx="11" hasCustomPrompt="1"/>
          </p:nvPr>
        </p:nvSpPr>
        <p:spPr>
          <a:xfrm>
            <a:off x="682063" y="180000"/>
            <a:ext cx="10800000" cy="252000"/>
          </a:xfrm>
        </p:spPr>
        <p:txBody>
          <a:bodyPr vert="horz" lIns="36000" tIns="36000" rIns="36000" bIns="36000" rtlCol="0" anchor="b" anchorCtr="0">
            <a:noAutofit/>
          </a:bodyPr>
          <a:lstStyle>
            <a:lvl1pPr>
              <a:spcAft>
                <a:spcPts val="0"/>
              </a:spcAft>
              <a:defRPr lang="en-US" sz="1200" b="0" dirty="0" smtClean="0">
                <a:solidFill>
                  <a:schemeClr val="bg1">
                    <a:lumMod val="65000"/>
                  </a:schemeClr>
                </a:solidFill>
              </a:defRPr>
            </a:lvl1pPr>
            <a:lvl2pPr>
              <a:defRPr sz="1200">
                <a:solidFill>
                  <a:schemeClr val="bg1">
                    <a:lumMod val="65000"/>
                  </a:schemeClr>
                </a:solidFill>
              </a:defRPr>
            </a:lvl2pPr>
            <a:lvl3pPr marL="0" indent="0">
              <a:buNone/>
              <a:defRPr sz="1200">
                <a:solidFill>
                  <a:schemeClr val="bg1">
                    <a:lumMod val="65000"/>
                  </a:schemeClr>
                </a:solidFill>
              </a:defRPr>
            </a:lvl3pPr>
            <a:lvl4pPr marL="0" indent="0">
              <a:buNone/>
              <a:defRPr sz="1200">
                <a:solidFill>
                  <a:schemeClr val="bg1">
                    <a:lumMod val="65000"/>
                  </a:schemeClr>
                </a:solidFill>
              </a:defRPr>
            </a:lvl4pPr>
          </a:lstStyle>
          <a:p>
            <a:pPr lvl="0">
              <a:spcAft>
                <a:spcPts val="0"/>
              </a:spcAft>
            </a:pPr>
            <a:r>
              <a:rPr lang="en-US"/>
              <a:t>Super title here – ignore when not needed</a:t>
            </a:r>
          </a:p>
        </p:txBody>
      </p:sp>
      <p:sp>
        <p:nvSpPr>
          <p:cNvPr id="8" name="Text Placeholder 7"/>
          <p:cNvSpPr>
            <a:spLocks noGrp="1"/>
          </p:cNvSpPr>
          <p:nvPr>
            <p:ph type="body" sz="quarter" idx="12"/>
          </p:nvPr>
        </p:nvSpPr>
        <p:spPr>
          <a:xfrm>
            <a:off x="682063" y="1438277"/>
            <a:ext cx="10800000" cy="47275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73832093"/>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2_TWO TEXT BOXE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662354" y="1440000"/>
            <a:ext cx="5344969" cy="4941750"/>
          </a:xfrm>
          <a:solidFill>
            <a:schemeClr val="bg1"/>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6184678" y="1440000"/>
            <a:ext cx="5317616" cy="4941750"/>
          </a:xfrm>
          <a:solidFill>
            <a:schemeClr val="bg1"/>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p>
            <a:r>
              <a:rPr lang="en-US"/>
              <a:t>Click to edit Master title style</a:t>
            </a:r>
            <a:endParaRPr lang="en-GB"/>
          </a:p>
        </p:txBody>
      </p:sp>
      <p:sp>
        <p:nvSpPr>
          <p:cNvPr id="14" name="Text Placeholder 4"/>
          <p:cNvSpPr>
            <a:spLocks noGrp="1"/>
          </p:cNvSpPr>
          <p:nvPr>
            <p:ph type="body" sz="quarter" idx="14" hasCustomPrompt="1"/>
          </p:nvPr>
        </p:nvSpPr>
        <p:spPr>
          <a:xfrm>
            <a:off x="662354" y="180000"/>
            <a:ext cx="10839940" cy="252000"/>
          </a:xfrm>
        </p:spPr>
        <p:txBody>
          <a:bodyPr vert="horz" lIns="36000" tIns="36000" rIns="36000" bIns="36000" rtlCol="0" anchor="b" anchorCtr="0">
            <a:noAutofit/>
          </a:bodyPr>
          <a:lstStyle>
            <a:lvl1pPr>
              <a:spcAft>
                <a:spcPts val="0"/>
              </a:spcAft>
              <a:defRPr lang="en-US" sz="1200" b="0" dirty="0" smtClean="0">
                <a:solidFill>
                  <a:schemeClr val="bg1">
                    <a:lumMod val="65000"/>
                  </a:schemeClr>
                </a:solidFill>
              </a:defRPr>
            </a:lvl1pPr>
            <a:lvl2pPr>
              <a:defRPr sz="1200">
                <a:solidFill>
                  <a:schemeClr val="bg1">
                    <a:lumMod val="65000"/>
                  </a:schemeClr>
                </a:solidFill>
              </a:defRPr>
            </a:lvl2pPr>
            <a:lvl3pPr marL="0" indent="0">
              <a:buNone/>
              <a:defRPr sz="1200">
                <a:solidFill>
                  <a:schemeClr val="bg1">
                    <a:lumMod val="65000"/>
                  </a:schemeClr>
                </a:solidFill>
              </a:defRPr>
            </a:lvl3pPr>
            <a:lvl4pPr marL="0" indent="0">
              <a:buNone/>
              <a:defRPr sz="1200">
                <a:solidFill>
                  <a:schemeClr val="bg1">
                    <a:lumMod val="65000"/>
                  </a:schemeClr>
                </a:solidFill>
              </a:defRPr>
            </a:lvl4pPr>
          </a:lstStyle>
          <a:p>
            <a:pPr lvl="0">
              <a:spcAft>
                <a:spcPts val="0"/>
              </a:spcAft>
            </a:pPr>
            <a:r>
              <a:rPr lang="en-US"/>
              <a:t>Super title here – ignore when not needed</a:t>
            </a:r>
          </a:p>
        </p:txBody>
      </p:sp>
    </p:spTree>
    <p:extLst>
      <p:ext uri="{BB962C8B-B14F-4D97-AF65-F5344CB8AC3E}">
        <p14:creationId xmlns:p14="http://schemas.microsoft.com/office/powerpoint/2010/main" val="2075081101"/>
      </p:ext>
    </p:extLst>
  </p:cSld>
  <p:clrMapOvr>
    <a:masterClrMapping/>
  </p:clrMapOvr>
  <p:extLst>
    <p:ext uri="{DCECCB84-F9BA-43D5-87BE-67443E8EF086}">
      <p15:sldGuideLst xmlns:p15="http://schemas.microsoft.com/office/powerpoint/2012/main">
        <p15:guide id="1" pos="3081">
          <p15:clr>
            <a:srgbClr val="FBAE40"/>
          </p15:clr>
        </p15:guide>
        <p15:guide id="2" pos="3163">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Aangepaste indeling">
    <p:bg>
      <p:bgPr>
        <a:solidFill>
          <a:srgbClr val="F0F3F4"/>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9279FE4-B8AD-434E-AE84-A6441B052BB9}"/>
              </a:ext>
            </a:extLst>
          </p:cNvPr>
          <p:cNvGraphicFramePr>
            <a:graphicFrameLocks noChangeAspect="1"/>
          </p:cNvGraphicFramePr>
          <p:nvPr userDrawn="1">
            <p:custDataLst>
              <p:tags r:id="rId1"/>
            </p:custDataLst>
            <p:extLst>
              <p:ext uri="{D42A27DB-BD31-4B8C-83A1-F6EECF244321}">
                <p14:modId xmlns:p14="http://schemas.microsoft.com/office/powerpoint/2010/main" val="23982991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7" name="Object 6" hidden="1">
                        <a:extLst>
                          <a:ext uri="{FF2B5EF4-FFF2-40B4-BE49-F238E27FC236}">
                            <a16:creationId xmlns:a16="http://schemas.microsoft.com/office/drawing/2014/main" id="{59279FE4-B8AD-434E-AE84-A6441B052B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0FD2933-4FC7-4AB5-B8B1-9E923CFBC763}"/>
              </a:ext>
            </a:extLst>
          </p:cNvPr>
          <p:cNvSpPr>
            <a:spLocks noGrp="1"/>
          </p:cNvSpPr>
          <p:nvPr>
            <p:ph type="title" hasCustomPrompt="1"/>
          </p:nvPr>
        </p:nvSpPr>
        <p:spPr>
          <a:xfrm>
            <a:off x="635000" y="724914"/>
            <a:ext cx="10923588" cy="619933"/>
          </a:xfrm>
        </p:spPr>
        <p:txBody>
          <a:bodyPr vert="horz"/>
          <a:lstStyle>
            <a:lvl1pPr>
              <a:defRPr/>
            </a:lvl1pPr>
          </a:lstStyle>
          <a:p>
            <a:r>
              <a:rPr lang="nl-NL"/>
              <a:t>Klik om de naam van het Themaboard toe te voegen</a:t>
            </a:r>
          </a:p>
        </p:txBody>
      </p:sp>
      <p:sp>
        <p:nvSpPr>
          <p:cNvPr id="17" name="Rechthoek: afgeronde hoeken 16">
            <a:extLst>
              <a:ext uri="{FF2B5EF4-FFF2-40B4-BE49-F238E27FC236}">
                <a16:creationId xmlns:a16="http://schemas.microsoft.com/office/drawing/2014/main" id="{81F18D39-CD08-457D-8E8C-E1DE4E18270C}"/>
              </a:ext>
            </a:extLst>
          </p:cNvPr>
          <p:cNvSpPr/>
          <p:nvPr userDrawn="1"/>
        </p:nvSpPr>
        <p:spPr>
          <a:xfrm>
            <a:off x="3363940" y="2243440"/>
            <a:ext cx="2542766" cy="3889646"/>
          </a:xfrm>
          <a:prstGeom prst="roundRect">
            <a:avLst>
              <a:gd name="adj" fmla="val 17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ekstvak 17">
            <a:extLst>
              <a:ext uri="{FF2B5EF4-FFF2-40B4-BE49-F238E27FC236}">
                <a16:creationId xmlns:a16="http://schemas.microsoft.com/office/drawing/2014/main" id="{9B6A7362-8E96-4623-9755-0AA7AC1A1C5F}"/>
              </a:ext>
            </a:extLst>
          </p:cNvPr>
          <p:cNvSpPr txBox="1"/>
          <p:nvPr userDrawn="1"/>
        </p:nvSpPr>
        <p:spPr>
          <a:xfrm>
            <a:off x="3466875" y="2342231"/>
            <a:ext cx="2308633" cy="307777"/>
          </a:xfrm>
          <a:prstGeom prst="rect">
            <a:avLst/>
          </a:prstGeom>
          <a:noFill/>
        </p:spPr>
        <p:txBody>
          <a:bodyPr wrap="square" rtlCol="0">
            <a:spAutoFit/>
          </a:bodyPr>
          <a:lstStyle/>
          <a:p>
            <a:pPr algn="l"/>
            <a:r>
              <a:rPr lang="nl-NL" sz="1400" b="0">
                <a:solidFill>
                  <a:srgbClr val="017BC6"/>
                </a:solidFill>
              </a:rPr>
              <a:t>Transitiedoelen</a:t>
            </a:r>
          </a:p>
        </p:txBody>
      </p:sp>
      <p:pic>
        <p:nvPicPr>
          <p:cNvPr id="20" name="Graphic 19" descr="Roos met effen opvulling">
            <a:extLst>
              <a:ext uri="{FF2B5EF4-FFF2-40B4-BE49-F238E27FC236}">
                <a16:creationId xmlns:a16="http://schemas.microsoft.com/office/drawing/2014/main" id="{6A68958B-3FD5-4E8B-A95F-457A576075A2}"/>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96981" y="2316357"/>
            <a:ext cx="375263" cy="375263"/>
          </a:xfrm>
          <a:prstGeom prst="rect">
            <a:avLst/>
          </a:prstGeom>
        </p:spPr>
      </p:pic>
      <p:sp>
        <p:nvSpPr>
          <p:cNvPr id="27" name="Titel 1">
            <a:extLst>
              <a:ext uri="{FF2B5EF4-FFF2-40B4-BE49-F238E27FC236}">
                <a16:creationId xmlns:a16="http://schemas.microsoft.com/office/drawing/2014/main" id="{E9F5F96E-851B-4E93-94D0-EA51853F6BC8}"/>
              </a:ext>
            </a:extLst>
          </p:cNvPr>
          <p:cNvSpPr txBox="1">
            <a:spLocks/>
          </p:cNvSpPr>
          <p:nvPr userDrawn="1"/>
        </p:nvSpPr>
        <p:spPr>
          <a:xfrm>
            <a:off x="633412" y="1577997"/>
            <a:ext cx="10923588" cy="264272"/>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400" b="0" kern="1200" baseline="0">
                <a:solidFill>
                  <a:schemeClr val="tx2"/>
                </a:solidFill>
                <a:latin typeface="+mj-lt"/>
                <a:ea typeface="+mj-ea"/>
                <a:cs typeface="+mj-cs"/>
              </a:defRPr>
            </a:lvl1pPr>
          </a:lstStyle>
          <a:p>
            <a:endParaRPr lang="nl-NL" sz="1050">
              <a:solidFill>
                <a:schemeClr val="tx1">
                  <a:lumMod val="65000"/>
                  <a:lumOff val="35000"/>
                </a:schemeClr>
              </a:solidFill>
            </a:endParaRPr>
          </a:p>
        </p:txBody>
      </p:sp>
      <p:sp>
        <p:nvSpPr>
          <p:cNvPr id="31" name="Tijdelijke aanduiding voor tekst 30">
            <a:extLst>
              <a:ext uri="{FF2B5EF4-FFF2-40B4-BE49-F238E27FC236}">
                <a16:creationId xmlns:a16="http://schemas.microsoft.com/office/drawing/2014/main" id="{2BE2FCBB-E249-4343-A4C1-48F177C9F8B4}"/>
              </a:ext>
            </a:extLst>
          </p:cNvPr>
          <p:cNvSpPr>
            <a:spLocks noGrp="1"/>
          </p:cNvSpPr>
          <p:nvPr>
            <p:ph type="body" sz="quarter" idx="13" hasCustomPrompt="1"/>
          </p:nvPr>
        </p:nvSpPr>
        <p:spPr>
          <a:xfrm>
            <a:off x="633413" y="1397618"/>
            <a:ext cx="10923587" cy="192910"/>
          </a:xfrm>
        </p:spPr>
        <p:txBody>
          <a:bodyPr/>
          <a:lstStyle>
            <a:lvl1pPr marL="0" indent="0">
              <a:buNone/>
              <a:defRPr/>
            </a:lvl1pPr>
          </a:lstStyle>
          <a:p>
            <a:pPr lvl="0"/>
            <a:r>
              <a:rPr lang="nl-NL"/>
              <a:t>Klik om de naam van de Themaboard eigenaar toe te voegen</a:t>
            </a:r>
          </a:p>
        </p:txBody>
      </p:sp>
      <p:sp>
        <p:nvSpPr>
          <p:cNvPr id="35" name="Rechthoek: afgeronde hoeken 34">
            <a:extLst>
              <a:ext uri="{FF2B5EF4-FFF2-40B4-BE49-F238E27FC236}">
                <a16:creationId xmlns:a16="http://schemas.microsoft.com/office/drawing/2014/main" id="{373ED0DB-1A0A-42A1-8973-A0A58F233586}"/>
              </a:ext>
            </a:extLst>
          </p:cNvPr>
          <p:cNvSpPr>
            <a:spLocks/>
          </p:cNvSpPr>
          <p:nvPr userDrawn="1"/>
        </p:nvSpPr>
        <p:spPr>
          <a:xfrm>
            <a:off x="633412" y="2243440"/>
            <a:ext cx="2542766" cy="3880783"/>
          </a:xfrm>
          <a:prstGeom prst="roundRect">
            <a:avLst>
              <a:gd name="adj" fmla="val 17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Tekstvak 35">
            <a:extLst>
              <a:ext uri="{FF2B5EF4-FFF2-40B4-BE49-F238E27FC236}">
                <a16:creationId xmlns:a16="http://schemas.microsoft.com/office/drawing/2014/main" id="{AEF1FBAF-C4E1-4985-A429-E4EDBD02B3BF}"/>
              </a:ext>
            </a:extLst>
          </p:cNvPr>
          <p:cNvSpPr txBox="1">
            <a:spLocks/>
          </p:cNvSpPr>
          <p:nvPr userDrawn="1"/>
        </p:nvSpPr>
        <p:spPr>
          <a:xfrm>
            <a:off x="736347" y="2342231"/>
            <a:ext cx="2024960" cy="307777"/>
          </a:xfrm>
          <a:prstGeom prst="rect">
            <a:avLst/>
          </a:prstGeom>
          <a:noFill/>
        </p:spPr>
        <p:txBody>
          <a:bodyPr wrap="square" rtlCol="0">
            <a:spAutoFit/>
          </a:bodyPr>
          <a:lstStyle/>
          <a:p>
            <a:pPr algn="l"/>
            <a:r>
              <a:rPr lang="nl-NL" sz="1400" b="0">
                <a:solidFill>
                  <a:srgbClr val="017BC6"/>
                </a:solidFill>
              </a:rPr>
              <a:t>Bijdrage aan visie</a:t>
            </a:r>
          </a:p>
        </p:txBody>
      </p:sp>
      <p:pic>
        <p:nvPicPr>
          <p:cNvPr id="39" name="Graphic 38" descr="Brainstormgroep met effen opvulling">
            <a:extLst>
              <a:ext uri="{FF2B5EF4-FFF2-40B4-BE49-F238E27FC236}">
                <a16:creationId xmlns:a16="http://schemas.microsoft.com/office/drawing/2014/main" id="{FB406972-0BE3-4B05-BDEB-3227192682D5}"/>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75701" y="2316295"/>
            <a:ext cx="410871" cy="410871"/>
          </a:xfrm>
          <a:prstGeom prst="rect">
            <a:avLst/>
          </a:prstGeom>
        </p:spPr>
      </p:pic>
      <p:cxnSp>
        <p:nvCxnSpPr>
          <p:cNvPr id="59" name="Rechte verbindingslijn 58">
            <a:extLst>
              <a:ext uri="{FF2B5EF4-FFF2-40B4-BE49-F238E27FC236}">
                <a16:creationId xmlns:a16="http://schemas.microsoft.com/office/drawing/2014/main" id="{B3EDBA71-1A74-4ABD-A052-FFE0FA214159}"/>
              </a:ext>
            </a:extLst>
          </p:cNvPr>
          <p:cNvCxnSpPr>
            <a:cxnSpLocks/>
          </p:cNvCxnSpPr>
          <p:nvPr userDrawn="1"/>
        </p:nvCxnSpPr>
        <p:spPr>
          <a:xfrm>
            <a:off x="3263800" y="1792528"/>
            <a:ext cx="0" cy="4428885"/>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64" name="Tekstvak 63">
            <a:extLst>
              <a:ext uri="{FF2B5EF4-FFF2-40B4-BE49-F238E27FC236}">
                <a16:creationId xmlns:a16="http://schemas.microsoft.com/office/drawing/2014/main" id="{CFA06997-A08B-4666-9AD0-35F6E9EB7073}"/>
              </a:ext>
            </a:extLst>
          </p:cNvPr>
          <p:cNvSpPr txBox="1"/>
          <p:nvPr userDrawn="1"/>
        </p:nvSpPr>
        <p:spPr>
          <a:xfrm>
            <a:off x="6058305" y="1822515"/>
            <a:ext cx="2563044" cy="338554"/>
          </a:xfrm>
          <a:prstGeom prst="rect">
            <a:avLst/>
          </a:prstGeom>
          <a:solidFill>
            <a:srgbClr val="017BC6"/>
          </a:solidFill>
        </p:spPr>
        <p:txBody>
          <a:bodyPr wrap="square" rtlCol="0">
            <a:spAutoFit/>
          </a:bodyPr>
          <a:lstStyle/>
          <a:p>
            <a:pPr algn="ctr"/>
            <a:r>
              <a:rPr lang="nl-NL" sz="1600" b="1">
                <a:solidFill>
                  <a:schemeClr val="bg1"/>
                </a:solidFill>
              </a:rPr>
              <a:t>Terugblik</a:t>
            </a:r>
            <a:endParaRPr lang="nl-NL" b="1">
              <a:solidFill>
                <a:schemeClr val="bg1"/>
              </a:solidFill>
            </a:endParaRPr>
          </a:p>
        </p:txBody>
      </p:sp>
      <p:pic>
        <p:nvPicPr>
          <p:cNvPr id="57" name="Graphic 56" descr="Terugspoelen met effen opvulling">
            <a:extLst>
              <a:ext uri="{FF2B5EF4-FFF2-40B4-BE49-F238E27FC236}">
                <a16:creationId xmlns:a16="http://schemas.microsoft.com/office/drawing/2014/main" id="{9B90CB14-3B4E-42C0-AA68-513CBD00AB1D}"/>
              </a:ext>
            </a:extLst>
          </p:cNvPr>
          <p:cNvPicPr>
            <a:picLocks noChangeAspect="1"/>
          </p:cNvPicPr>
          <p:nvPr userDrawn="1"/>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95206" y="1815988"/>
            <a:ext cx="360424" cy="360425"/>
          </a:xfrm>
          <a:prstGeom prst="rect">
            <a:avLst/>
          </a:prstGeom>
        </p:spPr>
      </p:pic>
      <p:sp>
        <p:nvSpPr>
          <p:cNvPr id="71" name="Tekstvak 70">
            <a:extLst>
              <a:ext uri="{FF2B5EF4-FFF2-40B4-BE49-F238E27FC236}">
                <a16:creationId xmlns:a16="http://schemas.microsoft.com/office/drawing/2014/main" id="{038E2C04-5DCF-452A-9A07-A1B2050C3C00}"/>
              </a:ext>
            </a:extLst>
          </p:cNvPr>
          <p:cNvSpPr txBox="1"/>
          <p:nvPr userDrawn="1"/>
        </p:nvSpPr>
        <p:spPr>
          <a:xfrm>
            <a:off x="651904" y="1822515"/>
            <a:ext cx="2524274" cy="338554"/>
          </a:xfrm>
          <a:prstGeom prst="rect">
            <a:avLst/>
          </a:prstGeom>
          <a:solidFill>
            <a:srgbClr val="017BC6"/>
          </a:solidFill>
        </p:spPr>
        <p:txBody>
          <a:bodyPr wrap="square" rtlCol="0">
            <a:spAutoFit/>
          </a:bodyPr>
          <a:lstStyle/>
          <a:p>
            <a:pPr algn="ctr"/>
            <a:r>
              <a:rPr lang="nl-NL" sz="1600" b="1">
                <a:solidFill>
                  <a:schemeClr val="bg1"/>
                </a:solidFill>
              </a:rPr>
              <a:t>Visie</a:t>
            </a:r>
            <a:endParaRPr lang="nl-NL" b="1">
              <a:solidFill>
                <a:schemeClr val="bg1"/>
              </a:solidFill>
            </a:endParaRPr>
          </a:p>
        </p:txBody>
      </p:sp>
      <p:sp>
        <p:nvSpPr>
          <p:cNvPr id="87" name="Tijdelijke aanduiding voor tekst 86">
            <a:extLst>
              <a:ext uri="{FF2B5EF4-FFF2-40B4-BE49-F238E27FC236}">
                <a16:creationId xmlns:a16="http://schemas.microsoft.com/office/drawing/2014/main" id="{0EA7F40C-610C-48A0-B3CF-984358DA971D}"/>
              </a:ext>
            </a:extLst>
          </p:cNvPr>
          <p:cNvSpPr>
            <a:spLocks noGrp="1"/>
          </p:cNvSpPr>
          <p:nvPr userDrawn="1">
            <p:ph type="body" sz="quarter" idx="14" hasCustomPrompt="1"/>
          </p:nvPr>
        </p:nvSpPr>
        <p:spPr>
          <a:xfrm>
            <a:off x="736600" y="2730492"/>
            <a:ext cx="2308225" cy="3239179"/>
          </a:xfrm>
        </p:spPr>
        <p:txBody>
          <a:bodyPr/>
          <a:lstStyle>
            <a:lvl1pPr>
              <a:defRPr/>
            </a:lvl1pPr>
          </a:lstStyle>
          <a:p>
            <a:pPr lvl="0"/>
            <a:r>
              <a:rPr lang="nl-NL"/>
              <a:t>Hoe draagt dit Themaboard bij aan de DUO Koers?</a:t>
            </a:r>
          </a:p>
        </p:txBody>
      </p:sp>
      <p:sp>
        <p:nvSpPr>
          <p:cNvPr id="92" name="Tijdelijke aanduiding voor tekst 86">
            <a:extLst>
              <a:ext uri="{FF2B5EF4-FFF2-40B4-BE49-F238E27FC236}">
                <a16:creationId xmlns:a16="http://schemas.microsoft.com/office/drawing/2014/main" id="{A5B83F70-9854-4452-9C02-A6585BB0FCB9}"/>
              </a:ext>
            </a:extLst>
          </p:cNvPr>
          <p:cNvSpPr>
            <a:spLocks noGrp="1"/>
          </p:cNvSpPr>
          <p:nvPr userDrawn="1">
            <p:ph type="body" sz="quarter" idx="19" hasCustomPrompt="1"/>
          </p:nvPr>
        </p:nvSpPr>
        <p:spPr>
          <a:xfrm>
            <a:off x="3491353" y="2714927"/>
            <a:ext cx="2308225" cy="3242213"/>
          </a:xfrm>
        </p:spPr>
        <p:txBody>
          <a:bodyPr/>
          <a:lstStyle>
            <a:lvl1pPr>
              <a:defRPr/>
            </a:lvl1pPr>
          </a:lstStyle>
          <a:p>
            <a:pPr lvl="0"/>
            <a:r>
              <a:rPr lang="nl-NL"/>
              <a:t>Welke transitiedoelstellingen worden nagestreefd binnen dit Themaboard?</a:t>
            </a:r>
          </a:p>
        </p:txBody>
      </p:sp>
      <p:sp>
        <p:nvSpPr>
          <p:cNvPr id="46" name="Tekstvak 45">
            <a:extLst>
              <a:ext uri="{FF2B5EF4-FFF2-40B4-BE49-F238E27FC236}">
                <a16:creationId xmlns:a16="http://schemas.microsoft.com/office/drawing/2014/main" id="{A6022A4E-219C-4660-AA15-41FCD58AFAB3}"/>
              </a:ext>
            </a:extLst>
          </p:cNvPr>
          <p:cNvSpPr txBox="1"/>
          <p:nvPr userDrawn="1"/>
        </p:nvSpPr>
        <p:spPr>
          <a:xfrm>
            <a:off x="3368327" y="1822515"/>
            <a:ext cx="2524274" cy="338554"/>
          </a:xfrm>
          <a:prstGeom prst="rect">
            <a:avLst/>
          </a:prstGeom>
          <a:solidFill>
            <a:srgbClr val="017BC6"/>
          </a:solidFill>
        </p:spPr>
        <p:txBody>
          <a:bodyPr wrap="square" rtlCol="0">
            <a:spAutoFit/>
          </a:bodyPr>
          <a:lstStyle/>
          <a:p>
            <a:pPr algn="ctr"/>
            <a:r>
              <a:rPr lang="nl-NL" sz="1600" b="1">
                <a:solidFill>
                  <a:schemeClr val="bg1"/>
                </a:solidFill>
              </a:rPr>
              <a:t>Doel</a:t>
            </a:r>
            <a:endParaRPr lang="nl-NL" b="1">
              <a:solidFill>
                <a:schemeClr val="bg1"/>
              </a:solidFill>
            </a:endParaRPr>
          </a:p>
        </p:txBody>
      </p:sp>
      <p:sp>
        <p:nvSpPr>
          <p:cNvPr id="47" name="Rechthoek: afgeronde hoeken 46">
            <a:extLst>
              <a:ext uri="{FF2B5EF4-FFF2-40B4-BE49-F238E27FC236}">
                <a16:creationId xmlns:a16="http://schemas.microsoft.com/office/drawing/2014/main" id="{A09F2426-1B83-4E29-BCF0-580D73FADF4D}"/>
              </a:ext>
            </a:extLst>
          </p:cNvPr>
          <p:cNvSpPr/>
          <p:nvPr userDrawn="1"/>
        </p:nvSpPr>
        <p:spPr>
          <a:xfrm>
            <a:off x="6078583" y="2243440"/>
            <a:ext cx="2542766" cy="3889646"/>
          </a:xfrm>
          <a:prstGeom prst="roundRect">
            <a:avLst>
              <a:gd name="adj" fmla="val 17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Tekstvak 53">
            <a:extLst>
              <a:ext uri="{FF2B5EF4-FFF2-40B4-BE49-F238E27FC236}">
                <a16:creationId xmlns:a16="http://schemas.microsoft.com/office/drawing/2014/main" id="{5FD6F4A3-58A0-4752-A59E-70D782635DD7}"/>
              </a:ext>
            </a:extLst>
          </p:cNvPr>
          <p:cNvSpPr txBox="1"/>
          <p:nvPr userDrawn="1"/>
        </p:nvSpPr>
        <p:spPr>
          <a:xfrm>
            <a:off x="6151509" y="2342231"/>
            <a:ext cx="2034813" cy="307777"/>
          </a:xfrm>
          <a:prstGeom prst="rect">
            <a:avLst/>
          </a:prstGeom>
          <a:noFill/>
        </p:spPr>
        <p:txBody>
          <a:bodyPr wrap="square" rtlCol="0">
            <a:spAutoFit/>
          </a:bodyPr>
          <a:lstStyle/>
          <a:p>
            <a:pPr algn="l"/>
            <a:r>
              <a:rPr lang="nl-NL" sz="1400" b="0">
                <a:solidFill>
                  <a:srgbClr val="017BC6"/>
                </a:solidFill>
              </a:rPr>
              <a:t>Opgeleverde waarde</a:t>
            </a:r>
          </a:p>
        </p:txBody>
      </p:sp>
      <p:cxnSp>
        <p:nvCxnSpPr>
          <p:cNvPr id="58" name="Rechte verbindingslijn 57">
            <a:extLst>
              <a:ext uri="{FF2B5EF4-FFF2-40B4-BE49-F238E27FC236}">
                <a16:creationId xmlns:a16="http://schemas.microsoft.com/office/drawing/2014/main" id="{BAB00109-3C5E-4836-99DC-7C1E87614342}"/>
              </a:ext>
            </a:extLst>
          </p:cNvPr>
          <p:cNvCxnSpPr>
            <a:cxnSpLocks/>
          </p:cNvCxnSpPr>
          <p:nvPr userDrawn="1"/>
        </p:nvCxnSpPr>
        <p:spPr>
          <a:xfrm>
            <a:off x="5978443" y="1792528"/>
            <a:ext cx="0" cy="4428885"/>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82" name="Tekstvak 81">
            <a:extLst>
              <a:ext uri="{FF2B5EF4-FFF2-40B4-BE49-F238E27FC236}">
                <a16:creationId xmlns:a16="http://schemas.microsoft.com/office/drawing/2014/main" id="{5BCF93DD-0268-419F-8D46-BBC3209FAAF9}"/>
              </a:ext>
            </a:extLst>
          </p:cNvPr>
          <p:cNvSpPr txBox="1"/>
          <p:nvPr userDrawn="1"/>
        </p:nvSpPr>
        <p:spPr>
          <a:xfrm>
            <a:off x="8790294" y="1822515"/>
            <a:ext cx="2563044" cy="338554"/>
          </a:xfrm>
          <a:prstGeom prst="rect">
            <a:avLst/>
          </a:prstGeom>
          <a:solidFill>
            <a:srgbClr val="017BC6"/>
          </a:solidFill>
        </p:spPr>
        <p:txBody>
          <a:bodyPr wrap="square" rtlCol="0">
            <a:spAutoFit/>
          </a:bodyPr>
          <a:lstStyle/>
          <a:p>
            <a:pPr algn="ctr"/>
            <a:r>
              <a:rPr lang="nl-NL" sz="1600" b="1">
                <a:solidFill>
                  <a:schemeClr val="bg1"/>
                </a:solidFill>
              </a:rPr>
              <a:t>Vooruitblik</a:t>
            </a:r>
            <a:endParaRPr lang="nl-NL" b="1">
              <a:solidFill>
                <a:schemeClr val="bg1"/>
              </a:solidFill>
            </a:endParaRPr>
          </a:p>
        </p:txBody>
      </p:sp>
      <p:sp>
        <p:nvSpPr>
          <p:cNvPr id="93" name="Rechthoek: afgeronde hoeken 92">
            <a:extLst>
              <a:ext uri="{FF2B5EF4-FFF2-40B4-BE49-F238E27FC236}">
                <a16:creationId xmlns:a16="http://schemas.microsoft.com/office/drawing/2014/main" id="{34B666C2-526A-41D2-BAB9-E16F034BA39E}"/>
              </a:ext>
            </a:extLst>
          </p:cNvPr>
          <p:cNvSpPr/>
          <p:nvPr userDrawn="1"/>
        </p:nvSpPr>
        <p:spPr>
          <a:xfrm>
            <a:off x="8810572" y="2243440"/>
            <a:ext cx="2542766" cy="3889646"/>
          </a:xfrm>
          <a:prstGeom prst="roundRect">
            <a:avLst>
              <a:gd name="adj" fmla="val 17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4" name="Tekstvak 93">
            <a:extLst>
              <a:ext uri="{FF2B5EF4-FFF2-40B4-BE49-F238E27FC236}">
                <a16:creationId xmlns:a16="http://schemas.microsoft.com/office/drawing/2014/main" id="{415B6740-8234-4F56-8DF2-323D80FBE99F}"/>
              </a:ext>
            </a:extLst>
          </p:cNvPr>
          <p:cNvSpPr txBox="1"/>
          <p:nvPr userDrawn="1"/>
        </p:nvSpPr>
        <p:spPr>
          <a:xfrm>
            <a:off x="8858672" y="2342231"/>
            <a:ext cx="2308633" cy="307777"/>
          </a:xfrm>
          <a:prstGeom prst="rect">
            <a:avLst/>
          </a:prstGeom>
          <a:noFill/>
        </p:spPr>
        <p:txBody>
          <a:bodyPr wrap="square" rtlCol="0">
            <a:spAutoFit/>
          </a:bodyPr>
          <a:lstStyle/>
          <a:p>
            <a:pPr algn="l"/>
            <a:r>
              <a:rPr lang="nl-NL" sz="1400" b="0">
                <a:solidFill>
                  <a:srgbClr val="017BC6"/>
                </a:solidFill>
              </a:rPr>
              <a:t>Toevoegen waarde</a:t>
            </a:r>
          </a:p>
        </p:txBody>
      </p:sp>
      <p:cxnSp>
        <p:nvCxnSpPr>
          <p:cNvPr id="96" name="Rechte verbindingslijn 95">
            <a:extLst>
              <a:ext uri="{FF2B5EF4-FFF2-40B4-BE49-F238E27FC236}">
                <a16:creationId xmlns:a16="http://schemas.microsoft.com/office/drawing/2014/main" id="{A0A52B49-6C3D-41F5-A15F-8E9DEF42C30B}"/>
              </a:ext>
            </a:extLst>
          </p:cNvPr>
          <p:cNvCxnSpPr>
            <a:cxnSpLocks/>
          </p:cNvCxnSpPr>
          <p:nvPr userDrawn="1"/>
        </p:nvCxnSpPr>
        <p:spPr>
          <a:xfrm>
            <a:off x="8710432" y="1801346"/>
            <a:ext cx="0" cy="4428885"/>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7" name="Tijdelijke aanduiding voor tekst 86">
            <a:extLst>
              <a:ext uri="{FF2B5EF4-FFF2-40B4-BE49-F238E27FC236}">
                <a16:creationId xmlns:a16="http://schemas.microsoft.com/office/drawing/2014/main" id="{2FBA88D4-E90B-492B-88C1-AD21B00C5BF7}"/>
              </a:ext>
            </a:extLst>
          </p:cNvPr>
          <p:cNvSpPr>
            <a:spLocks noGrp="1"/>
          </p:cNvSpPr>
          <p:nvPr userDrawn="1">
            <p:ph type="body" sz="quarter" idx="21" hasCustomPrompt="1"/>
          </p:nvPr>
        </p:nvSpPr>
        <p:spPr>
          <a:xfrm>
            <a:off x="8937985" y="2723745"/>
            <a:ext cx="2308225" cy="3242213"/>
          </a:xfrm>
        </p:spPr>
        <p:txBody>
          <a:bodyPr/>
          <a:lstStyle>
            <a:lvl1pPr>
              <a:defRPr/>
            </a:lvl1pPr>
          </a:lstStyle>
          <a:p>
            <a:pPr lvl="0"/>
            <a:r>
              <a:rPr lang="nl-NL"/>
              <a:t>Welke bijdrage verwacht je te leveren met het behalen van de mijlpalen in het komende kwartaal? </a:t>
            </a:r>
          </a:p>
        </p:txBody>
      </p:sp>
      <p:grpSp>
        <p:nvGrpSpPr>
          <p:cNvPr id="50" name="Groep 49">
            <a:extLst>
              <a:ext uri="{FF2B5EF4-FFF2-40B4-BE49-F238E27FC236}">
                <a16:creationId xmlns:a16="http://schemas.microsoft.com/office/drawing/2014/main" id="{096CBFB5-E624-4436-A8D8-9DA4186B3604}"/>
              </a:ext>
            </a:extLst>
          </p:cNvPr>
          <p:cNvGrpSpPr>
            <a:grpSpLocks/>
          </p:cNvGrpSpPr>
          <p:nvPr userDrawn="1"/>
        </p:nvGrpSpPr>
        <p:grpSpPr>
          <a:xfrm>
            <a:off x="8121466" y="2250461"/>
            <a:ext cx="412628" cy="524198"/>
            <a:chOff x="6077624" y="3949453"/>
            <a:chExt cx="710966" cy="903204"/>
          </a:xfrm>
        </p:grpSpPr>
        <p:pic>
          <p:nvPicPr>
            <p:cNvPr id="51" name="Graphic 50" descr="Open hand met effen opvulling">
              <a:extLst>
                <a:ext uri="{FF2B5EF4-FFF2-40B4-BE49-F238E27FC236}">
                  <a16:creationId xmlns:a16="http://schemas.microsoft.com/office/drawing/2014/main" id="{23D97104-5974-450F-A0DD-2EFCFF663E4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77624" y="4141691"/>
              <a:ext cx="710966" cy="710966"/>
            </a:xfrm>
            <a:prstGeom prst="rect">
              <a:avLst/>
            </a:prstGeom>
          </p:spPr>
        </p:pic>
        <p:pic>
          <p:nvPicPr>
            <p:cNvPr id="52" name="Graphic 51" descr="Sterren met effen opvulling">
              <a:extLst>
                <a:ext uri="{FF2B5EF4-FFF2-40B4-BE49-F238E27FC236}">
                  <a16:creationId xmlns:a16="http://schemas.microsoft.com/office/drawing/2014/main" id="{CDB68A79-8C1E-4BAE-83FF-DEFB1CE169F4}"/>
                </a:ext>
              </a:extLst>
            </p:cNvPr>
            <p:cNvPicPr>
              <a:picLocks noChangeAspect="1"/>
            </p:cNvPicPr>
            <p:nvPr userDrawn="1"/>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33207" y="3949453"/>
              <a:ext cx="439984" cy="439984"/>
            </a:xfrm>
            <a:prstGeom prst="rect">
              <a:avLst/>
            </a:prstGeom>
          </p:spPr>
        </p:pic>
      </p:grpSp>
      <p:grpSp>
        <p:nvGrpSpPr>
          <p:cNvPr id="83" name="Groep 82">
            <a:extLst>
              <a:ext uri="{FF2B5EF4-FFF2-40B4-BE49-F238E27FC236}">
                <a16:creationId xmlns:a16="http://schemas.microsoft.com/office/drawing/2014/main" id="{D193FC91-6F67-429F-97A4-31DBF76D851C}"/>
              </a:ext>
            </a:extLst>
          </p:cNvPr>
          <p:cNvGrpSpPr>
            <a:grpSpLocks/>
          </p:cNvGrpSpPr>
          <p:nvPr userDrawn="1"/>
        </p:nvGrpSpPr>
        <p:grpSpPr>
          <a:xfrm flipH="1">
            <a:off x="10845326" y="2278098"/>
            <a:ext cx="412628" cy="524198"/>
            <a:chOff x="6077624" y="3949453"/>
            <a:chExt cx="710966" cy="903204"/>
          </a:xfrm>
        </p:grpSpPr>
        <p:pic>
          <p:nvPicPr>
            <p:cNvPr id="84" name="Graphic 83" descr="Open hand met effen opvulling">
              <a:extLst>
                <a:ext uri="{FF2B5EF4-FFF2-40B4-BE49-F238E27FC236}">
                  <a16:creationId xmlns:a16="http://schemas.microsoft.com/office/drawing/2014/main" id="{AD06DDA5-F7E5-4540-B4F7-E83DA02DEFFC}"/>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77624" y="4141691"/>
              <a:ext cx="710966" cy="710966"/>
            </a:xfrm>
            <a:prstGeom prst="rect">
              <a:avLst/>
            </a:prstGeom>
          </p:spPr>
        </p:pic>
        <p:pic>
          <p:nvPicPr>
            <p:cNvPr id="85" name="Graphic 84" descr="Sterren met effen opvulling">
              <a:extLst>
                <a:ext uri="{FF2B5EF4-FFF2-40B4-BE49-F238E27FC236}">
                  <a16:creationId xmlns:a16="http://schemas.microsoft.com/office/drawing/2014/main" id="{B99B3009-573D-4E7D-A59C-09038AEAF9F1}"/>
                </a:ext>
              </a:extLst>
            </p:cNvPr>
            <p:cNvPicPr>
              <a:picLocks noChangeAspect="1"/>
            </p:cNvPicPr>
            <p:nvPr userDrawn="1"/>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33207" y="3949453"/>
              <a:ext cx="439984" cy="439984"/>
            </a:xfrm>
            <a:prstGeom prst="rect">
              <a:avLst/>
            </a:prstGeom>
          </p:spPr>
        </p:pic>
      </p:grpSp>
      <p:pic>
        <p:nvPicPr>
          <p:cNvPr id="98" name="Graphic 97" descr="Terugspoelen met effen opvulling">
            <a:extLst>
              <a:ext uri="{FF2B5EF4-FFF2-40B4-BE49-F238E27FC236}">
                <a16:creationId xmlns:a16="http://schemas.microsoft.com/office/drawing/2014/main" id="{EF6365BD-B553-4921-8F77-68E07A1EB911}"/>
              </a:ext>
            </a:extLst>
          </p:cNvPr>
          <p:cNvPicPr>
            <a:picLocks noChangeAspect="1"/>
          </p:cNvPicPr>
          <p:nvPr userDrawn="1"/>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10981941" y="1815921"/>
            <a:ext cx="360425" cy="360425"/>
          </a:xfrm>
          <a:prstGeom prst="rect">
            <a:avLst/>
          </a:prstGeom>
        </p:spPr>
      </p:pic>
      <p:sp>
        <p:nvSpPr>
          <p:cNvPr id="10" name="Tijdelijke aanduiding voor tekst 9">
            <a:extLst>
              <a:ext uri="{FF2B5EF4-FFF2-40B4-BE49-F238E27FC236}">
                <a16:creationId xmlns:a16="http://schemas.microsoft.com/office/drawing/2014/main" id="{47A037E3-560F-4DB6-95DF-BE2280477B2C}"/>
              </a:ext>
            </a:extLst>
          </p:cNvPr>
          <p:cNvSpPr>
            <a:spLocks noGrp="1"/>
          </p:cNvSpPr>
          <p:nvPr>
            <p:ph type="body" sz="quarter" idx="22" hasCustomPrompt="1"/>
          </p:nvPr>
        </p:nvSpPr>
        <p:spPr>
          <a:xfrm>
            <a:off x="6172073" y="2711559"/>
            <a:ext cx="2362200" cy="3235325"/>
          </a:xfrm>
        </p:spPr>
        <p:txBody>
          <a:bodyPr/>
          <a:lstStyle>
            <a:lvl1pPr>
              <a:defRPr/>
            </a:lvl1pPr>
          </a:lstStyle>
          <a:p>
            <a:pPr lvl="0"/>
            <a:r>
              <a:rPr lang="nl-NL"/>
              <a:t>Welke bijdrage is geleverd aan het realiseren van de transitiedoelstellingen?</a:t>
            </a:r>
          </a:p>
        </p:txBody>
      </p:sp>
    </p:spTree>
    <p:extLst>
      <p:ext uri="{BB962C8B-B14F-4D97-AF65-F5344CB8AC3E}">
        <p14:creationId xmlns:p14="http://schemas.microsoft.com/office/powerpoint/2010/main" val="118457397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8_1 tekstblok">
    <p:spTree>
      <p:nvGrpSpPr>
        <p:cNvPr id="1" name=""/>
        <p:cNvGrpSpPr/>
        <p:nvPr/>
      </p:nvGrpSpPr>
      <p:grpSpPr>
        <a:xfrm>
          <a:off x="0" y="0"/>
          <a:ext cx="0" cy="0"/>
          <a:chOff x="0" y="0"/>
          <a:chExt cx="0" cy="0"/>
        </a:xfrm>
      </p:grpSpPr>
      <p:sp>
        <p:nvSpPr>
          <p:cNvPr id="2" name="Titel 1"/>
          <p:cNvSpPr>
            <a:spLocks noGrp="1"/>
          </p:cNvSpPr>
          <p:nvPr>
            <p:ph type="title"/>
          </p:nvPr>
        </p:nvSpPr>
        <p:spPr>
          <a:xfrm>
            <a:off x="500572" y="1583"/>
            <a:ext cx="10922029" cy="474605"/>
          </a:xfrm>
          <a:prstGeom prst="rect">
            <a:avLst/>
          </a:prstGeom>
        </p:spPr>
        <p:txBody>
          <a:bodyPr>
            <a:noAutofit/>
          </a:bodyPr>
          <a:lstStyle>
            <a:lvl1pPr algn="l">
              <a:defRPr sz="2400" spc="-60" baseline="0">
                <a:solidFill>
                  <a:schemeClr val="tx2">
                    <a:lumMod val="75000"/>
                  </a:schemeClr>
                </a:solidFill>
                <a:latin typeface="Verdana" pitchFamily="34" charset="0"/>
                <a:ea typeface="Verdana" pitchFamily="34" charset="0"/>
                <a:cs typeface="Verdana" pitchFamily="34" charset="0"/>
              </a:defRPr>
            </a:lvl1pPr>
          </a:lstStyle>
          <a:p>
            <a:r>
              <a:rPr lang="nl-NL"/>
              <a:t>Klik om de stijl te bewerken</a:t>
            </a:r>
          </a:p>
        </p:txBody>
      </p:sp>
      <p:sp>
        <p:nvSpPr>
          <p:cNvPr id="13" name="Tijdelijke aanduiding voor inhoud 2"/>
          <p:cNvSpPr>
            <a:spLocks noGrp="1"/>
          </p:cNvSpPr>
          <p:nvPr>
            <p:ph idx="1" hasCustomPrompt="1"/>
          </p:nvPr>
        </p:nvSpPr>
        <p:spPr>
          <a:xfrm>
            <a:off x="493145" y="908051"/>
            <a:ext cx="11220489" cy="5437188"/>
          </a:xfrm>
          <a:prstGeom prst="rect">
            <a:avLst/>
          </a:prstGeom>
        </p:spPr>
        <p:txBody>
          <a:bodyPr>
            <a:normAutofit/>
          </a:bodyPr>
          <a:lstStyle>
            <a:lvl1pPr marL="0" indent="0">
              <a:buNone/>
              <a:defRPr sz="2400">
                <a:latin typeface="Verdana" pitchFamily="34" charset="0"/>
                <a:ea typeface="Verdana" pitchFamily="34" charset="0"/>
                <a:cs typeface="Verdana" pitchFamily="34" charset="0"/>
              </a:defRPr>
            </a:lvl1pPr>
            <a:lvl2pPr marL="179388" indent="-179388">
              <a:buFont typeface="Arial" pitchFamily="34" charset="0"/>
              <a:buChar char="•"/>
              <a:defRPr sz="2000">
                <a:solidFill>
                  <a:schemeClr val="tx1"/>
                </a:solidFill>
                <a:latin typeface="Verdana" pitchFamily="34" charset="0"/>
                <a:ea typeface="Verdana" pitchFamily="34" charset="0"/>
                <a:cs typeface="Verdana" pitchFamily="34" charset="0"/>
              </a:defRPr>
            </a:lvl2pPr>
            <a:lvl3pPr marL="538163" indent="-315913">
              <a:buFontTx/>
              <a:buBlip>
                <a:blip r:embed="rId2"/>
              </a:buBlip>
              <a:tabLst/>
              <a:defRPr sz="1800">
                <a:solidFill>
                  <a:schemeClr val="tx1"/>
                </a:solidFill>
                <a:latin typeface="Verdana" pitchFamily="34" charset="0"/>
                <a:ea typeface="Verdana" pitchFamily="34" charset="0"/>
                <a:cs typeface="Verdana" pitchFamily="34" charset="0"/>
              </a:defRPr>
            </a:lvl3pPr>
            <a:lvl4pPr marL="800100" indent="-254000">
              <a:buSzPct val="100000"/>
              <a:buFontTx/>
              <a:buBlip>
                <a:blip r:embed="rId3"/>
              </a:buBlip>
              <a:tabLst/>
              <a:defRPr sz="1600">
                <a:solidFill>
                  <a:schemeClr val="tx1"/>
                </a:solidFill>
                <a:latin typeface="Verdana" pitchFamily="34" charset="0"/>
                <a:ea typeface="Verdana" pitchFamily="34" charset="0"/>
                <a:cs typeface="Verdana" pitchFamily="34" charset="0"/>
              </a:defRPr>
            </a:lvl4pPr>
            <a:lvl5pPr marL="1068388" indent="-168275">
              <a:tabLst/>
              <a:defRPr sz="1400">
                <a:latin typeface="Verdana" pitchFamily="34" charset="0"/>
                <a:ea typeface="Verdana" pitchFamily="34" charset="0"/>
                <a:cs typeface="Verdana" pitchFamily="34" charset="0"/>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pic>
        <p:nvPicPr>
          <p:cNvPr id="15" name="shpDatum" descr="RO__vervolgpagina~LPPT.png">
            <a:hlinkClick r:id="" action="ppaction://noaction"/>
            <a:extLst>
              <a:ext uri="{FF2B5EF4-FFF2-40B4-BE49-F238E27FC236}">
                <a16:creationId xmlns:a16="http://schemas.microsoft.com/office/drawing/2014/main" id="{AF0367E9-C0FD-8848-8F44-A71653A3789D}"/>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8997677" y="1"/>
            <a:ext cx="5202710" cy="486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jdelijke aanduiding voor voettekst 4">
            <a:extLst>
              <a:ext uri="{FF2B5EF4-FFF2-40B4-BE49-F238E27FC236}">
                <a16:creationId xmlns:a16="http://schemas.microsoft.com/office/drawing/2014/main" id="{0552A84B-4966-3A4B-90F8-CEE3BCFA57DB}"/>
              </a:ext>
            </a:extLst>
          </p:cNvPr>
          <p:cNvSpPr>
            <a:spLocks noGrp="1"/>
          </p:cNvSpPr>
          <p:nvPr>
            <p:ph type="ftr" sz="quarter" idx="3"/>
          </p:nvPr>
        </p:nvSpPr>
        <p:spPr>
          <a:xfrm>
            <a:off x="2318551" y="6428580"/>
            <a:ext cx="7554897" cy="429420"/>
          </a:xfrm>
          <a:prstGeom prst="rect">
            <a:avLst/>
          </a:prstGeom>
        </p:spPr>
        <p:txBody>
          <a:bodyPr anchor="ctr"/>
          <a:lstStyle>
            <a:lvl1pPr algn="ctr">
              <a:defRPr sz="1200">
                <a:solidFill>
                  <a:schemeClr val="tx2">
                    <a:lumMod val="75000"/>
                  </a:schemeClr>
                </a:solidFill>
              </a:defRPr>
            </a:lvl1pPr>
          </a:lstStyle>
          <a:p>
            <a:r>
              <a:rPr lang="nl-NL"/>
              <a:t>Masterclass LCM</a:t>
            </a:r>
          </a:p>
        </p:txBody>
      </p:sp>
      <p:sp>
        <p:nvSpPr>
          <p:cNvPr id="9" name="shpDatum">
            <a:extLst>
              <a:ext uri="{FF2B5EF4-FFF2-40B4-BE49-F238E27FC236}">
                <a16:creationId xmlns:a16="http://schemas.microsoft.com/office/drawing/2014/main" id="{EE2A8E10-6BCB-894A-9F82-8B74666FDF63}"/>
              </a:ext>
            </a:extLst>
          </p:cNvPr>
          <p:cNvSpPr>
            <a:spLocks noGrp="1" noChangeArrowheads="1"/>
          </p:cNvSpPr>
          <p:nvPr>
            <p:ph type="dt" sz="half" idx="2"/>
          </p:nvPr>
        </p:nvSpPr>
        <p:spPr>
          <a:xfrm>
            <a:off x="9871969" y="6428580"/>
            <a:ext cx="1842194" cy="429420"/>
          </a:xfrm>
          <a:prstGeom prst="rect">
            <a:avLst/>
          </a:prstGeom>
          <a:ln/>
        </p:spPr>
        <p:txBody>
          <a:bodyPr anchor="ctr"/>
          <a:lstStyle>
            <a:lvl1pPr algn="r">
              <a:defRPr lang="nl-NL" sz="1200" smtClean="0">
                <a:solidFill>
                  <a:schemeClr val="tx2">
                    <a:lumMod val="75000"/>
                  </a:schemeClr>
                </a:solidFill>
              </a:defRPr>
            </a:lvl1pPr>
          </a:lstStyle>
          <a:p>
            <a:r>
              <a:rPr lang="nl-NL"/>
              <a:t>21 oktober 2021</a:t>
            </a:r>
          </a:p>
        </p:txBody>
      </p:sp>
      <p:sp>
        <p:nvSpPr>
          <p:cNvPr id="10" name="Tijdelijke aanduiding voor dianummer 5">
            <a:extLst>
              <a:ext uri="{FF2B5EF4-FFF2-40B4-BE49-F238E27FC236}">
                <a16:creationId xmlns:a16="http://schemas.microsoft.com/office/drawing/2014/main" id="{77159C4A-9759-2140-92CA-D32CBC745C54}"/>
              </a:ext>
            </a:extLst>
          </p:cNvPr>
          <p:cNvSpPr>
            <a:spLocks noGrp="1"/>
          </p:cNvSpPr>
          <p:nvPr>
            <p:ph type="sldNum" sz="quarter" idx="4"/>
          </p:nvPr>
        </p:nvSpPr>
        <p:spPr>
          <a:xfrm>
            <a:off x="498710" y="6428580"/>
            <a:ext cx="1010492" cy="429420"/>
          </a:xfrm>
          <a:prstGeom prst="rect">
            <a:avLst/>
          </a:prstGeom>
        </p:spPr>
        <p:txBody>
          <a:bodyPr anchor="ctr"/>
          <a:lstStyle>
            <a:lvl1pPr algn="l">
              <a:defRPr sz="1200">
                <a:solidFill>
                  <a:schemeClr val="tx2">
                    <a:lumMod val="75000"/>
                  </a:schemeClr>
                </a:solidFill>
              </a:defRPr>
            </a:lvl1pPr>
          </a:lstStyle>
          <a:p>
            <a:fld id="{1640F017-8DFF-4BE3-8241-35B4F2E145B9}" type="slidenum">
              <a:rPr lang="nl-NL" smtClean="0"/>
              <a:pPr/>
              <a:t>‹nr.›</a:t>
            </a:fld>
            <a:endParaRPr lang="nl-NL"/>
          </a:p>
        </p:txBody>
      </p:sp>
    </p:spTree>
    <p:extLst>
      <p:ext uri="{BB962C8B-B14F-4D97-AF65-F5344CB8AC3E}">
        <p14:creationId xmlns:p14="http://schemas.microsoft.com/office/powerpoint/2010/main" val="40896038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WO TEXT BOXES">
    <p:spTree>
      <p:nvGrpSpPr>
        <p:cNvPr id="1" name=""/>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59E6AA80-4673-40AD-A7FF-454463A6D3F3}"/>
              </a:ext>
            </a:extLst>
          </p:cNvPr>
          <p:cNvGraphicFramePr>
            <a:graphicFrameLocks noChangeAspect="1"/>
          </p:cNvGraphicFramePr>
          <p:nvPr userDrawn="1">
            <p:custDataLst>
              <p:tags r:id="rId1"/>
            </p:custDataLst>
            <p:extLst>
              <p:ext uri="{D42A27DB-BD31-4B8C-83A1-F6EECF244321}">
                <p14:modId xmlns:p14="http://schemas.microsoft.com/office/powerpoint/2010/main" val="40355209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22" name="Object 21" hidden="1">
                        <a:extLst>
                          <a:ext uri="{FF2B5EF4-FFF2-40B4-BE49-F238E27FC236}">
                            <a16:creationId xmlns:a16="http://schemas.microsoft.com/office/drawing/2014/main" id="{59E6AA80-4673-40AD-A7FF-454463A6D3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 Placeholder 8"/>
          <p:cNvSpPr>
            <a:spLocks noGrp="1"/>
          </p:cNvSpPr>
          <p:nvPr>
            <p:ph type="body" sz="quarter" idx="10"/>
          </p:nvPr>
        </p:nvSpPr>
        <p:spPr>
          <a:xfrm>
            <a:off x="635000" y="1888067"/>
            <a:ext cx="5376333" cy="4333346"/>
          </a:xfrm>
          <a:solidFill>
            <a:schemeClr val="bg1"/>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6180670" y="1888067"/>
            <a:ext cx="5377918" cy="4333346"/>
          </a:xfrm>
          <a:solidFill>
            <a:schemeClr val="bg1"/>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4"/>
          <p:cNvSpPr>
            <a:spLocks noGrp="1"/>
          </p:cNvSpPr>
          <p:nvPr>
            <p:ph type="body" sz="quarter" idx="16" hasCustomPrompt="1"/>
          </p:nvPr>
        </p:nvSpPr>
        <p:spPr>
          <a:xfrm>
            <a:off x="671512" y="180000"/>
            <a:ext cx="10800000" cy="252000"/>
          </a:xfrm>
        </p:spPr>
        <p:txBody>
          <a:bodyPr vert="horz" lIns="36000" tIns="36000" rIns="36000" bIns="36000" rtlCol="0" anchor="b" anchorCtr="0">
            <a:noAutofit/>
          </a:bodyPr>
          <a:lstStyle>
            <a:lvl1pPr>
              <a:spcAft>
                <a:spcPts val="0"/>
              </a:spcAft>
              <a:defRPr lang="en-US" sz="1200" b="0" dirty="0" smtClean="0">
                <a:solidFill>
                  <a:schemeClr val="bg1">
                    <a:lumMod val="65000"/>
                  </a:schemeClr>
                </a:solidFill>
              </a:defRPr>
            </a:lvl1pPr>
            <a:lvl2pPr>
              <a:defRPr sz="1200">
                <a:solidFill>
                  <a:schemeClr val="bg1">
                    <a:lumMod val="65000"/>
                  </a:schemeClr>
                </a:solidFill>
              </a:defRPr>
            </a:lvl2pPr>
            <a:lvl3pPr marL="0" indent="0">
              <a:buNone/>
              <a:defRPr sz="1200">
                <a:solidFill>
                  <a:schemeClr val="bg1">
                    <a:lumMod val="65000"/>
                  </a:schemeClr>
                </a:solidFill>
              </a:defRPr>
            </a:lvl3pPr>
            <a:lvl4pPr marL="0" indent="0">
              <a:buNone/>
              <a:defRPr sz="1200">
                <a:solidFill>
                  <a:schemeClr val="bg1">
                    <a:lumMod val="65000"/>
                  </a:schemeClr>
                </a:solidFill>
              </a:defRPr>
            </a:lvl4pPr>
          </a:lstStyle>
          <a:p>
            <a:pPr lvl="0">
              <a:spcAft>
                <a:spcPts val="0"/>
              </a:spcAft>
            </a:pPr>
            <a:r>
              <a:rPr lang="en-US"/>
              <a:t>Super title here – ignore when not needed</a:t>
            </a:r>
          </a:p>
        </p:txBody>
      </p:sp>
      <p:sp>
        <p:nvSpPr>
          <p:cNvPr id="2" name="Title 1"/>
          <p:cNvSpPr>
            <a:spLocks noGrp="1"/>
          </p:cNvSpPr>
          <p:nvPr>
            <p:ph type="title"/>
          </p:nvPr>
        </p:nvSpPr>
        <p:spPr>
          <a:xfrm>
            <a:off x="635000" y="722309"/>
            <a:ext cx="10923587" cy="726350"/>
          </a:xfrm>
        </p:spPr>
        <p:txBody>
          <a:bodyPr vert="horz"/>
          <a:lstStyle/>
          <a:p>
            <a:r>
              <a:rPr lang="en-US"/>
              <a:t>Click to edit Master title style</a:t>
            </a:r>
            <a:endParaRPr lang="en-GB"/>
          </a:p>
        </p:txBody>
      </p:sp>
      <p:sp>
        <p:nvSpPr>
          <p:cNvPr id="23" name="Tijdelijke aanduiding voor dianummer 15">
            <a:extLst>
              <a:ext uri="{FF2B5EF4-FFF2-40B4-BE49-F238E27FC236}">
                <a16:creationId xmlns:a16="http://schemas.microsoft.com/office/drawing/2014/main" id="{5A73B892-76FB-411A-AC65-3F54CF0495F3}"/>
              </a:ext>
            </a:extLst>
          </p:cNvPr>
          <p:cNvSpPr>
            <a:spLocks noGrp="1"/>
          </p:cNvSpPr>
          <p:nvPr>
            <p:ph type="sldNum" sz="quarter" idx="12"/>
          </p:nvPr>
        </p:nvSpPr>
        <p:spPr>
          <a:xfrm>
            <a:off x="6553199" y="6221413"/>
            <a:ext cx="5005389" cy="322075"/>
          </a:xfrm>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749808008"/>
      </p:ext>
    </p:extLst>
  </p:cSld>
  <p:clrMapOvr>
    <a:masterClrMapping/>
  </p:clrMapOvr>
  <p:transition>
    <p:fade/>
  </p:transition>
  <p:extLst>
    <p:ext uri="{DCECCB84-F9BA-43D5-87BE-67443E8EF086}">
      <p15:sldGuideLst xmlns:p15="http://schemas.microsoft.com/office/powerpoint/2012/main">
        <p15:guide id="1" pos="3788">
          <p15:clr>
            <a:srgbClr val="FBAE40"/>
          </p15:clr>
        </p15:guide>
        <p15:guide id="2" pos="3865">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774958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_Afbeel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4564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4000"/>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9" name="Titel 8"/>
          <p:cNvSpPr>
            <a:spLocks noGrp="1"/>
          </p:cNvSpPr>
          <p:nvPr>
            <p:ph type="title"/>
          </p:nvPr>
        </p:nvSpPr>
        <p:spPr>
          <a:xfrm>
            <a:off x="635000" y="1052513"/>
            <a:ext cx="5003800" cy="948047"/>
          </a:xfrm>
        </p:spPr>
        <p:txBody>
          <a:bodyPr/>
          <a:lstStyle/>
          <a:p>
            <a:r>
              <a:rPr lang="nl-NL"/>
              <a:t>Klik om stijl te bewerken</a:t>
            </a:r>
          </a:p>
        </p:txBody>
      </p:sp>
      <p:sp>
        <p:nvSpPr>
          <p:cNvPr id="8" name="Tijdelijke aanduiding voor afbeelding 9"/>
          <p:cNvSpPr>
            <a:spLocks noGrp="1"/>
          </p:cNvSpPr>
          <p:nvPr>
            <p:ph type="pic" sz="quarter" idx="24"/>
          </p:nvPr>
        </p:nvSpPr>
        <p:spPr>
          <a:xfrm>
            <a:off x="6096000" y="-2381"/>
            <a:ext cx="6096000"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6000" h="6860381">
                <a:moveTo>
                  <a:pt x="229238" y="0"/>
                </a:moveTo>
                <a:lnTo>
                  <a:pt x="6091238" y="0"/>
                </a:lnTo>
                <a:lnTo>
                  <a:pt x="6091238" y="2381"/>
                </a:lnTo>
                <a:lnTo>
                  <a:pt x="6096000" y="2381"/>
                </a:lnTo>
                <a:lnTo>
                  <a:pt x="6096000" y="6860381"/>
                </a:lnTo>
                <a:lnTo>
                  <a:pt x="6095999" y="6860381"/>
                </a:lnTo>
                <a:lnTo>
                  <a:pt x="3832225" y="6860381"/>
                </a:lnTo>
                <a:lnTo>
                  <a:pt x="232201" y="6860381"/>
                </a:lnTo>
                <a:lnTo>
                  <a:pt x="232201" y="6626381"/>
                </a:lnTo>
                <a:lnTo>
                  <a:pt x="0" y="6626381"/>
                </a:lnTo>
                <a:lnTo>
                  <a:pt x="0" y="5488781"/>
                </a:lnTo>
                <a:lnTo>
                  <a:pt x="1" y="5488781"/>
                </a:lnTo>
                <a:lnTo>
                  <a:pt x="1" y="948531"/>
                </a:lnTo>
                <a:lnTo>
                  <a:pt x="1" y="711200"/>
                </a:lnTo>
                <a:lnTo>
                  <a:pt x="1" y="2381"/>
                </a:lnTo>
                <a:lnTo>
                  <a:pt x="2" y="2381"/>
                </a:lnTo>
                <a:lnTo>
                  <a:pt x="2" y="711994"/>
                </a:lnTo>
                <a:lnTo>
                  <a:pt x="233366" y="711994"/>
                </a:lnTo>
                <a:lnTo>
                  <a:pt x="233366" y="2381"/>
                </a:lnTo>
                <a:lnTo>
                  <a:pt x="229238" y="2381"/>
                </a:lnTo>
                <a:close/>
              </a:path>
            </a:pathLst>
          </a:custGeom>
          <a:solidFill>
            <a:schemeClr val="bg1">
              <a:lumMod val="85000"/>
            </a:schemeClr>
          </a:solidFill>
        </p:spPr>
        <p:txBody>
          <a:bodyPr wrap="square" anchor="ctr" anchorCtr="0">
            <a:noAutofit/>
          </a:bodyPr>
          <a:lstStyle/>
          <a:p>
            <a:r>
              <a:rPr lang="nl-NL"/>
              <a:t>Klik op het pictogram als u een afbeelding wilt toevoegen</a:t>
            </a:r>
          </a:p>
        </p:txBody>
      </p:sp>
      <p:sp>
        <p:nvSpPr>
          <p:cNvPr id="11" name="Tijdelijke aanduiding voor datum 10"/>
          <p:cNvSpPr>
            <a:spLocks noGrp="1"/>
          </p:cNvSpPr>
          <p:nvPr>
            <p:ph type="dt" sz="half" idx="25"/>
          </p:nvPr>
        </p:nvSpPr>
        <p:spPr>
          <a:xfrm>
            <a:off x="635000" y="6543488"/>
            <a:ext cx="5003800" cy="264272"/>
          </a:xfrm>
          <a:prstGeom prst="rect">
            <a:avLst/>
          </a:prstGeom>
        </p:spPr>
        <p:txBody>
          <a:bodyPr/>
          <a:lstStyle/>
          <a:p>
            <a:endParaRPr lang="nl-NL"/>
          </a:p>
        </p:txBody>
      </p:sp>
      <p:sp>
        <p:nvSpPr>
          <p:cNvPr id="12" name="Tijdelijke aanduiding voor voettekst 11"/>
          <p:cNvSpPr>
            <a:spLocks noGrp="1"/>
          </p:cNvSpPr>
          <p:nvPr>
            <p:ph type="ftr" sz="quarter" idx="26"/>
          </p:nvPr>
        </p:nvSpPr>
        <p:spPr>
          <a:xfrm>
            <a:off x="635000" y="6221413"/>
            <a:ext cx="5003800" cy="322075"/>
          </a:xfrm>
          <a:prstGeom prst="rect">
            <a:avLst/>
          </a:prstGeom>
        </p:spPr>
        <p:txBody>
          <a:bodyPr/>
          <a:lstStyle/>
          <a:p>
            <a:endParaRPr lang="nl-NL"/>
          </a:p>
        </p:txBody>
      </p:sp>
      <p:sp>
        <p:nvSpPr>
          <p:cNvPr id="13" name="Tijdelijke aanduiding voor dianummer 12"/>
          <p:cNvSpPr>
            <a:spLocks noGrp="1"/>
          </p:cNvSpPr>
          <p:nvPr>
            <p:ph type="sldNum" sz="quarter" idx="2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273558064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3_Afbeel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67194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4_Afbeelding">
    <p:bg>
      <p:bgPr>
        <a:solidFill>
          <a:srgbClr val="007BC7"/>
        </a:solid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0903B014-C669-7FD0-0D54-9B68F426DCB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387867587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0_Afbeelding">
    <p:bg>
      <p:bgPr>
        <a:solidFill>
          <a:srgbClr val="E17000"/>
        </a:solid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0903B014-C669-7FD0-0D54-9B68F426DCB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116132645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1_Afbeelding">
    <p:bg>
      <p:bgPr>
        <a:solidFill>
          <a:srgbClr val="F092CD"/>
        </a:solid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0903B014-C669-7FD0-0D54-9B68F426DCB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252519491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2_Afbeelding">
    <p:bg>
      <p:bgPr>
        <a:solidFill>
          <a:srgbClr val="42145F"/>
        </a:solid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0903B014-C669-7FD0-0D54-9B68F426DCB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92867443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3_Afbeelding">
    <p:bg>
      <p:bgPr>
        <a:solidFill>
          <a:srgbClr val="FFB612"/>
        </a:solid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0903B014-C669-7FD0-0D54-9B68F426DCB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250242691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4_Afbeelding">
    <p:bg>
      <p:bgPr>
        <a:solidFill>
          <a:srgbClr val="39870C"/>
        </a:solid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0903B014-C669-7FD0-0D54-9B68F426DCB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131961209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5_Afbeelding">
    <p:bg>
      <p:bgPr>
        <a:solidFill>
          <a:srgbClr val="DDEFF8"/>
        </a:solid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0903B014-C669-7FD0-0D54-9B68F426DCB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204333697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5_Afbeelding">
    <p:bg>
      <p:bgPr>
        <a:solidFill>
          <a:srgbClr val="FBEAD9"/>
        </a:solid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0903B014-C669-7FD0-0D54-9B68F426DCB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70803990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6_Afbeelding">
    <p:bg>
      <p:bgPr>
        <a:solidFill>
          <a:srgbClr val="FDEFF8"/>
        </a:solid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0903B014-C669-7FD0-0D54-9B68F426DCB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30809230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fbeelding verticaal kleur">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5"/>
          </p:nvPr>
        </p:nvSpPr>
        <p:spPr>
          <a:xfrm>
            <a:off x="635000" y="2289600"/>
            <a:ext cx="5005388" cy="393541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12" name="Afbeelding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4" name="Rechthoek 13"/>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4206" y="1051200"/>
            <a:ext cx="5004594" cy="948047"/>
          </a:xfrm>
        </p:spPr>
        <p:txBody>
          <a:bodyPr/>
          <a:lstStyle>
            <a:lvl1pPr>
              <a:defRPr>
                <a:solidFill>
                  <a:schemeClr val="bg1"/>
                </a:solidFill>
              </a:defRPr>
            </a:lvl1pPr>
          </a:lstStyle>
          <a:p>
            <a:r>
              <a:rPr lang="nl-NL"/>
              <a:t>Klik om stijl te bewerken</a:t>
            </a:r>
          </a:p>
        </p:txBody>
      </p:sp>
      <p:sp>
        <p:nvSpPr>
          <p:cNvPr id="11" name="Tijdelijke aanduiding voor afbeelding 9"/>
          <p:cNvSpPr>
            <a:spLocks noGrp="1"/>
          </p:cNvSpPr>
          <p:nvPr>
            <p:ph type="pic" sz="quarter" idx="24"/>
          </p:nvPr>
        </p:nvSpPr>
        <p:spPr>
          <a:xfrm>
            <a:off x="6096000" y="-2381"/>
            <a:ext cx="6096000"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6000" h="6860381">
                <a:moveTo>
                  <a:pt x="229238" y="0"/>
                </a:moveTo>
                <a:lnTo>
                  <a:pt x="6091238" y="0"/>
                </a:lnTo>
                <a:lnTo>
                  <a:pt x="6091238" y="2381"/>
                </a:lnTo>
                <a:lnTo>
                  <a:pt x="6096000" y="2381"/>
                </a:lnTo>
                <a:lnTo>
                  <a:pt x="6096000" y="6860381"/>
                </a:lnTo>
                <a:lnTo>
                  <a:pt x="6095999" y="6860381"/>
                </a:lnTo>
                <a:lnTo>
                  <a:pt x="3832225" y="6860381"/>
                </a:lnTo>
                <a:lnTo>
                  <a:pt x="232201" y="6860381"/>
                </a:lnTo>
                <a:lnTo>
                  <a:pt x="232201" y="6626381"/>
                </a:lnTo>
                <a:lnTo>
                  <a:pt x="0" y="6626381"/>
                </a:lnTo>
                <a:lnTo>
                  <a:pt x="0" y="5488781"/>
                </a:lnTo>
                <a:lnTo>
                  <a:pt x="1" y="5488781"/>
                </a:lnTo>
                <a:lnTo>
                  <a:pt x="1" y="948531"/>
                </a:lnTo>
                <a:lnTo>
                  <a:pt x="1" y="711200"/>
                </a:lnTo>
                <a:lnTo>
                  <a:pt x="1" y="2381"/>
                </a:lnTo>
                <a:lnTo>
                  <a:pt x="2" y="2381"/>
                </a:lnTo>
                <a:lnTo>
                  <a:pt x="2" y="711994"/>
                </a:lnTo>
                <a:lnTo>
                  <a:pt x="233366" y="711994"/>
                </a:lnTo>
                <a:lnTo>
                  <a:pt x="233366" y="2381"/>
                </a:lnTo>
                <a:lnTo>
                  <a:pt x="229238" y="2381"/>
                </a:lnTo>
                <a:close/>
              </a:path>
            </a:pathLst>
          </a:custGeom>
          <a:solidFill>
            <a:schemeClr val="bg1">
              <a:lumMod val="85000"/>
            </a:schemeClr>
          </a:solidFill>
        </p:spPr>
        <p:txBody>
          <a:bodyPr wrap="square" anchor="ctr" anchorCtr="0">
            <a:noAutofit/>
          </a:bodyPr>
          <a:lstStyle/>
          <a:p>
            <a:r>
              <a:rPr lang="nl-NL"/>
              <a:t>Klik op het pictogram als u een afbeelding wilt toevoegen</a:t>
            </a:r>
          </a:p>
        </p:txBody>
      </p:sp>
      <p:sp>
        <p:nvSpPr>
          <p:cNvPr id="20" name="Tijdelijke aanduiding voor datum 19"/>
          <p:cNvSpPr>
            <a:spLocks noGrp="1"/>
          </p:cNvSpPr>
          <p:nvPr>
            <p:ph type="dt" sz="half" idx="25"/>
          </p:nvPr>
        </p:nvSpPr>
        <p:spPr>
          <a:xfrm>
            <a:off x="635000" y="6543488"/>
            <a:ext cx="5003800" cy="264272"/>
          </a:xfrm>
          <a:prstGeom prst="rect">
            <a:avLst/>
          </a:prstGeom>
        </p:spPr>
        <p:txBody>
          <a:bodyPr/>
          <a:lstStyle/>
          <a:p>
            <a:endParaRPr lang="nl-NL"/>
          </a:p>
        </p:txBody>
      </p:sp>
      <p:sp>
        <p:nvSpPr>
          <p:cNvPr id="21" name="Tijdelijke aanduiding voor voettekst 20"/>
          <p:cNvSpPr>
            <a:spLocks noGrp="1"/>
          </p:cNvSpPr>
          <p:nvPr>
            <p:ph type="ftr" sz="quarter" idx="26"/>
          </p:nvPr>
        </p:nvSpPr>
        <p:spPr>
          <a:xfrm>
            <a:off x="635000" y="6221413"/>
            <a:ext cx="5003800" cy="322075"/>
          </a:xfrm>
          <a:prstGeom prst="rect">
            <a:avLst/>
          </a:prstGeom>
        </p:spPr>
        <p:txBody>
          <a:bodyPr/>
          <a:lstStyle/>
          <a:p>
            <a:endParaRPr lang="nl-NL"/>
          </a:p>
        </p:txBody>
      </p:sp>
      <p:sp>
        <p:nvSpPr>
          <p:cNvPr id="22" name="Tijdelijke aanduiding voor dianummer 21"/>
          <p:cNvSpPr>
            <a:spLocks noGrp="1"/>
          </p:cNvSpPr>
          <p:nvPr>
            <p:ph type="sldNum" sz="quarter" idx="2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816898081"/>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7_Afbeelding">
    <p:bg>
      <p:bgPr>
        <a:solidFill>
          <a:srgbClr val="E3DCE7"/>
        </a:solid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0903B014-C669-7FD0-0D54-9B68F426DCB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226618331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8_Afbeelding">
    <p:bg>
      <p:bgPr>
        <a:solidFill>
          <a:srgbClr val="FEF4DB"/>
        </a:solid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0903B014-C669-7FD0-0D54-9B68F426DCB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410391094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9_Afbeelding">
    <p:bg>
      <p:bgPr>
        <a:solidFill>
          <a:srgbClr val="E1EDDA"/>
        </a:solid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0903B014-C669-7FD0-0D54-9B68F426DCB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19569640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6_Afbeel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0903B014-C669-7FD0-0D54-9B68F426DCB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192711530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7_Afbeel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0903B014-C669-7FD0-0D54-9B68F426DCB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3686319954"/>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8_Afbeel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0903B014-C669-7FD0-0D54-9B68F426DCB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25450664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9_Afbeel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0903B014-C669-7FD0-0D54-9B68F426DCB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427881577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0_Afbeel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0903B014-C669-7FD0-0D54-9B68F426DCB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1427745791"/>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1_Afbeel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0903B014-C669-7FD0-0D54-9B68F426DCB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73306911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1_Tekstvlak A">
    <p:bg>
      <p:bgPr>
        <a:solidFill>
          <a:srgbClr val="D9EBF7"/>
        </a:solidFill>
        <a:effectLst/>
      </p:bgPr>
    </p:bg>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ctr" anchorCtr="0"/>
          <a:lstStyle>
            <a:lvl1pPr>
              <a:defRPr sz="4000">
                <a:solidFill>
                  <a:schemeClr val="tx2"/>
                </a:solidFill>
              </a:defRPr>
            </a:lvl1pPr>
          </a:lstStyle>
          <a:p>
            <a:r>
              <a:rPr lang="nl-NL"/>
              <a:t>Klik om stijl te bewerken</a:t>
            </a:r>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p:txBody>
      </p:sp>
      <p:sp>
        <p:nvSpPr>
          <p:cNvPr id="11" name="Tijdelijke aanduiding voor datum 10"/>
          <p:cNvSpPr>
            <a:spLocks noGrp="1"/>
          </p:cNvSpPr>
          <p:nvPr>
            <p:ph type="dt" sz="half" idx="11"/>
          </p:nvPr>
        </p:nvSpPr>
        <p:spPr/>
        <p:txBody>
          <a:bodyPr/>
          <a:lstStyle/>
          <a:p>
            <a:endParaRPr lang="nl-NL"/>
          </a:p>
        </p:txBody>
      </p:sp>
      <p:sp>
        <p:nvSpPr>
          <p:cNvPr id="12" name="Tijdelijke aanduiding voor voettekst 11"/>
          <p:cNvSpPr>
            <a:spLocks noGrp="1"/>
          </p:cNvSpPr>
          <p:nvPr>
            <p:ph type="ftr" sz="quarter" idx="12"/>
          </p:nvPr>
        </p:nvSpPr>
        <p:spPr/>
        <p:txBody>
          <a:bodyPr/>
          <a:lstStyle/>
          <a:p>
            <a:endParaRPr lang="nl-NL"/>
          </a:p>
        </p:txBody>
      </p:sp>
      <p:sp>
        <p:nvSpPr>
          <p:cNvPr id="13" name="Tijdelijke aanduiding voor dianummer 12"/>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1AB1A3E9-97CB-CA43-9E2C-4CE700C68A5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2157459159"/>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fbeelding verticaal wit">
    <p:spTree>
      <p:nvGrpSpPr>
        <p:cNvPr id="1" name=""/>
        <p:cNvGrpSpPr/>
        <p:nvPr/>
      </p:nvGrpSpPr>
      <p:grpSpPr>
        <a:xfrm>
          <a:off x="0" y="0"/>
          <a:ext cx="0" cy="0"/>
          <a:chOff x="0" y="0"/>
          <a:chExt cx="0" cy="0"/>
        </a:xfrm>
      </p:grpSpPr>
      <p:sp>
        <p:nvSpPr>
          <p:cNvPr id="11" name="Tijdelijke aanduiding voor tekst 10"/>
          <p:cNvSpPr>
            <a:spLocks noGrp="1"/>
          </p:cNvSpPr>
          <p:nvPr>
            <p:ph type="body" sz="quarter" idx="16"/>
          </p:nvPr>
        </p:nvSpPr>
        <p:spPr>
          <a:xfrm>
            <a:off x="635000" y="2289600"/>
            <a:ext cx="5003800" cy="39318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p:nvPr>
        </p:nvSpPr>
        <p:spPr>
          <a:xfrm>
            <a:off x="635000" y="1051200"/>
            <a:ext cx="5003800" cy="948047"/>
          </a:xfrm>
        </p:spPr>
        <p:txBody>
          <a:bodyPr/>
          <a:lstStyle/>
          <a:p>
            <a:r>
              <a:rPr lang="nl-NL"/>
              <a:t>Klik om stijl te bewerken</a:t>
            </a:r>
          </a:p>
        </p:txBody>
      </p:sp>
      <p:sp>
        <p:nvSpPr>
          <p:cNvPr id="10" name="Tijdelijke aanduiding voor afbeelding 9"/>
          <p:cNvSpPr>
            <a:spLocks noGrp="1"/>
          </p:cNvSpPr>
          <p:nvPr>
            <p:ph type="pic" sz="quarter" idx="24"/>
          </p:nvPr>
        </p:nvSpPr>
        <p:spPr>
          <a:xfrm>
            <a:off x="6096000" y="-2381"/>
            <a:ext cx="6096000"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6000" h="6860381">
                <a:moveTo>
                  <a:pt x="229238" y="0"/>
                </a:moveTo>
                <a:lnTo>
                  <a:pt x="6091238" y="0"/>
                </a:lnTo>
                <a:lnTo>
                  <a:pt x="6091238" y="2381"/>
                </a:lnTo>
                <a:lnTo>
                  <a:pt x="6096000" y="2381"/>
                </a:lnTo>
                <a:lnTo>
                  <a:pt x="6096000" y="6860381"/>
                </a:lnTo>
                <a:lnTo>
                  <a:pt x="6095999" y="6860381"/>
                </a:lnTo>
                <a:lnTo>
                  <a:pt x="3832225" y="6860381"/>
                </a:lnTo>
                <a:lnTo>
                  <a:pt x="232201" y="6860381"/>
                </a:lnTo>
                <a:lnTo>
                  <a:pt x="232201" y="6626381"/>
                </a:lnTo>
                <a:lnTo>
                  <a:pt x="0" y="6626381"/>
                </a:lnTo>
                <a:lnTo>
                  <a:pt x="0" y="5488781"/>
                </a:lnTo>
                <a:lnTo>
                  <a:pt x="1" y="5488781"/>
                </a:lnTo>
                <a:lnTo>
                  <a:pt x="1" y="948531"/>
                </a:lnTo>
                <a:lnTo>
                  <a:pt x="1" y="711200"/>
                </a:lnTo>
                <a:lnTo>
                  <a:pt x="1" y="2381"/>
                </a:lnTo>
                <a:lnTo>
                  <a:pt x="2" y="2381"/>
                </a:lnTo>
                <a:lnTo>
                  <a:pt x="2" y="711994"/>
                </a:lnTo>
                <a:lnTo>
                  <a:pt x="233366" y="711994"/>
                </a:lnTo>
                <a:lnTo>
                  <a:pt x="233366" y="2381"/>
                </a:lnTo>
                <a:lnTo>
                  <a:pt x="229238" y="2381"/>
                </a:lnTo>
                <a:close/>
              </a:path>
            </a:pathLst>
          </a:custGeom>
          <a:solidFill>
            <a:schemeClr val="bg1">
              <a:lumMod val="85000"/>
            </a:schemeClr>
          </a:solidFill>
        </p:spPr>
        <p:txBody>
          <a:bodyPr wrap="square" anchor="ctr" anchorCtr="0">
            <a:noAutofit/>
          </a:bodyPr>
          <a:lstStyle/>
          <a:p>
            <a:r>
              <a:rPr lang="nl-NL"/>
              <a:t>Klik op het pictogram als u een afbeelding wilt toevoegen</a:t>
            </a:r>
          </a:p>
        </p:txBody>
      </p:sp>
      <p:sp>
        <p:nvSpPr>
          <p:cNvPr id="6" name="Tijdelijke aanduiding voor datum 5"/>
          <p:cNvSpPr>
            <a:spLocks noGrp="1"/>
          </p:cNvSpPr>
          <p:nvPr>
            <p:ph type="dt" sz="half" idx="25"/>
          </p:nvPr>
        </p:nvSpPr>
        <p:spPr>
          <a:xfrm>
            <a:off x="635000" y="6543488"/>
            <a:ext cx="5003800" cy="264272"/>
          </a:xfrm>
          <a:prstGeom prst="rect">
            <a:avLst/>
          </a:prstGeom>
        </p:spPr>
        <p:txBody>
          <a:bodyPr/>
          <a:lstStyle/>
          <a:p>
            <a:endParaRPr lang="nl-NL"/>
          </a:p>
        </p:txBody>
      </p:sp>
      <p:sp>
        <p:nvSpPr>
          <p:cNvPr id="12" name="Tijdelijke aanduiding voor voettekst 11"/>
          <p:cNvSpPr>
            <a:spLocks noGrp="1"/>
          </p:cNvSpPr>
          <p:nvPr>
            <p:ph type="ftr" sz="quarter" idx="26"/>
          </p:nvPr>
        </p:nvSpPr>
        <p:spPr>
          <a:xfrm>
            <a:off x="635000" y="6221413"/>
            <a:ext cx="5003800" cy="322075"/>
          </a:xfrm>
          <a:prstGeom prst="rect">
            <a:avLst/>
          </a:prstGeom>
        </p:spPr>
        <p:txBody>
          <a:bodyPr/>
          <a:lstStyle/>
          <a:p>
            <a:endParaRPr lang="nl-NL"/>
          </a:p>
        </p:txBody>
      </p:sp>
      <p:sp>
        <p:nvSpPr>
          <p:cNvPr id="13" name="Tijdelijke aanduiding voor dianummer 12"/>
          <p:cNvSpPr>
            <a:spLocks noGrp="1"/>
          </p:cNvSpPr>
          <p:nvPr>
            <p:ph type="sldNum" sz="quarter" idx="2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2630173308"/>
      </p:ext>
    </p:extLst>
  </p:cSld>
  <p:clrMapOvr>
    <a:masterClrMapping/>
  </p:clrMapOvr>
  <p:extLst>
    <p:ext uri="{DCECCB84-F9BA-43D5-87BE-67443E8EF086}">
      <p15:sldGuideLst xmlns:p15="http://schemas.microsoft.com/office/powerpoint/2012/main">
        <p15:guide id="1" pos="3977">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_Tekstvlak A">
    <p:bg>
      <p:bgPr>
        <a:solidFill>
          <a:srgbClr val="FBEAD9"/>
        </a:solidFill>
        <a:effectLst/>
      </p:bgPr>
    </p:bg>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rgbClr val="E17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ctr" anchorCtr="0"/>
          <a:lstStyle>
            <a:lvl1pPr>
              <a:defRPr sz="4000">
                <a:solidFill>
                  <a:schemeClr val="tx2"/>
                </a:solidFill>
              </a:defRPr>
            </a:lvl1pPr>
          </a:lstStyle>
          <a:p>
            <a:r>
              <a:rPr lang="nl-NL"/>
              <a:t>Klik om stijl te bewerken</a:t>
            </a:r>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p:txBody>
      </p:sp>
      <p:sp>
        <p:nvSpPr>
          <p:cNvPr id="11" name="Tijdelijke aanduiding voor datum 10"/>
          <p:cNvSpPr>
            <a:spLocks noGrp="1"/>
          </p:cNvSpPr>
          <p:nvPr>
            <p:ph type="dt" sz="half" idx="11"/>
          </p:nvPr>
        </p:nvSpPr>
        <p:spPr/>
        <p:txBody>
          <a:bodyPr/>
          <a:lstStyle/>
          <a:p>
            <a:endParaRPr lang="nl-NL"/>
          </a:p>
        </p:txBody>
      </p:sp>
      <p:sp>
        <p:nvSpPr>
          <p:cNvPr id="12" name="Tijdelijke aanduiding voor voettekst 11"/>
          <p:cNvSpPr>
            <a:spLocks noGrp="1"/>
          </p:cNvSpPr>
          <p:nvPr>
            <p:ph type="ftr" sz="quarter" idx="12"/>
          </p:nvPr>
        </p:nvSpPr>
        <p:spPr/>
        <p:txBody>
          <a:bodyPr/>
          <a:lstStyle/>
          <a:p>
            <a:endParaRPr lang="nl-NL"/>
          </a:p>
        </p:txBody>
      </p:sp>
      <p:sp>
        <p:nvSpPr>
          <p:cNvPr id="13" name="Tijdelijke aanduiding voor dianummer 12"/>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1AB1A3E9-97CB-CA43-9E2C-4CE700C68A5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2050388024"/>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3_Tekstvlak A">
    <p:bg>
      <p:bgPr>
        <a:solidFill>
          <a:srgbClr val="FDEFF8"/>
        </a:solidFill>
        <a:effectLst/>
      </p:bgPr>
    </p:bg>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rgbClr val="F092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ctr" anchorCtr="0"/>
          <a:lstStyle>
            <a:lvl1pPr>
              <a:defRPr sz="4000">
                <a:solidFill>
                  <a:schemeClr val="tx2"/>
                </a:solidFill>
              </a:defRPr>
            </a:lvl1pPr>
          </a:lstStyle>
          <a:p>
            <a:r>
              <a:rPr lang="nl-NL"/>
              <a:t>Klik om stijl te bewerken</a:t>
            </a:r>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p:txBody>
      </p:sp>
      <p:sp>
        <p:nvSpPr>
          <p:cNvPr id="11" name="Tijdelijke aanduiding voor datum 10"/>
          <p:cNvSpPr>
            <a:spLocks noGrp="1"/>
          </p:cNvSpPr>
          <p:nvPr>
            <p:ph type="dt" sz="half" idx="11"/>
          </p:nvPr>
        </p:nvSpPr>
        <p:spPr/>
        <p:txBody>
          <a:bodyPr/>
          <a:lstStyle/>
          <a:p>
            <a:endParaRPr lang="nl-NL"/>
          </a:p>
        </p:txBody>
      </p:sp>
      <p:sp>
        <p:nvSpPr>
          <p:cNvPr id="12" name="Tijdelijke aanduiding voor voettekst 11"/>
          <p:cNvSpPr>
            <a:spLocks noGrp="1"/>
          </p:cNvSpPr>
          <p:nvPr>
            <p:ph type="ftr" sz="quarter" idx="12"/>
          </p:nvPr>
        </p:nvSpPr>
        <p:spPr/>
        <p:txBody>
          <a:bodyPr/>
          <a:lstStyle/>
          <a:p>
            <a:endParaRPr lang="nl-NL"/>
          </a:p>
        </p:txBody>
      </p:sp>
      <p:sp>
        <p:nvSpPr>
          <p:cNvPr id="13" name="Tijdelijke aanduiding voor dianummer 12"/>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1AB1A3E9-97CB-CA43-9E2C-4CE700C68A5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1477087485"/>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4_Tekstvlak A">
    <p:bg>
      <p:bgPr>
        <a:solidFill>
          <a:srgbClr val="E3DCE7"/>
        </a:solidFill>
        <a:effectLst/>
      </p:bgPr>
    </p:bg>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rgbClr val="42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ctr" anchorCtr="0"/>
          <a:lstStyle>
            <a:lvl1pPr>
              <a:defRPr sz="4000">
                <a:solidFill>
                  <a:schemeClr val="tx2"/>
                </a:solidFill>
              </a:defRPr>
            </a:lvl1pPr>
          </a:lstStyle>
          <a:p>
            <a:r>
              <a:rPr lang="nl-NL"/>
              <a:t>Klik om stijl te bewerken</a:t>
            </a:r>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p:txBody>
      </p:sp>
      <p:sp>
        <p:nvSpPr>
          <p:cNvPr id="11" name="Tijdelijke aanduiding voor datum 10"/>
          <p:cNvSpPr>
            <a:spLocks noGrp="1"/>
          </p:cNvSpPr>
          <p:nvPr>
            <p:ph type="dt" sz="half" idx="11"/>
          </p:nvPr>
        </p:nvSpPr>
        <p:spPr/>
        <p:txBody>
          <a:bodyPr/>
          <a:lstStyle/>
          <a:p>
            <a:endParaRPr lang="nl-NL"/>
          </a:p>
        </p:txBody>
      </p:sp>
      <p:sp>
        <p:nvSpPr>
          <p:cNvPr id="12" name="Tijdelijke aanduiding voor voettekst 11"/>
          <p:cNvSpPr>
            <a:spLocks noGrp="1"/>
          </p:cNvSpPr>
          <p:nvPr>
            <p:ph type="ftr" sz="quarter" idx="12"/>
          </p:nvPr>
        </p:nvSpPr>
        <p:spPr/>
        <p:txBody>
          <a:bodyPr/>
          <a:lstStyle/>
          <a:p>
            <a:endParaRPr lang="nl-NL"/>
          </a:p>
        </p:txBody>
      </p:sp>
      <p:sp>
        <p:nvSpPr>
          <p:cNvPr id="13" name="Tijdelijke aanduiding voor dianummer 12"/>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1AB1A3E9-97CB-CA43-9E2C-4CE700C68A5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3514126547"/>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5_Tekstvlak A">
    <p:bg>
      <p:bgPr>
        <a:solidFill>
          <a:srgbClr val="FEF4DB"/>
        </a:solidFill>
        <a:effectLst/>
      </p:bgPr>
    </p:bg>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ctr" anchorCtr="0"/>
          <a:lstStyle>
            <a:lvl1pPr>
              <a:defRPr sz="4000">
                <a:solidFill>
                  <a:schemeClr val="tx2"/>
                </a:solidFill>
              </a:defRPr>
            </a:lvl1pPr>
          </a:lstStyle>
          <a:p>
            <a:r>
              <a:rPr lang="nl-NL"/>
              <a:t>Klik om stijl te bewerken</a:t>
            </a:r>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p:txBody>
      </p:sp>
      <p:sp>
        <p:nvSpPr>
          <p:cNvPr id="11" name="Tijdelijke aanduiding voor datum 10"/>
          <p:cNvSpPr>
            <a:spLocks noGrp="1"/>
          </p:cNvSpPr>
          <p:nvPr>
            <p:ph type="dt" sz="half" idx="11"/>
          </p:nvPr>
        </p:nvSpPr>
        <p:spPr/>
        <p:txBody>
          <a:bodyPr/>
          <a:lstStyle/>
          <a:p>
            <a:endParaRPr lang="nl-NL"/>
          </a:p>
        </p:txBody>
      </p:sp>
      <p:sp>
        <p:nvSpPr>
          <p:cNvPr id="12" name="Tijdelijke aanduiding voor voettekst 11"/>
          <p:cNvSpPr>
            <a:spLocks noGrp="1"/>
          </p:cNvSpPr>
          <p:nvPr>
            <p:ph type="ftr" sz="quarter" idx="12"/>
          </p:nvPr>
        </p:nvSpPr>
        <p:spPr/>
        <p:txBody>
          <a:bodyPr/>
          <a:lstStyle/>
          <a:p>
            <a:endParaRPr lang="nl-NL"/>
          </a:p>
        </p:txBody>
      </p:sp>
      <p:sp>
        <p:nvSpPr>
          <p:cNvPr id="13" name="Tijdelijke aanduiding voor dianummer 12"/>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1AB1A3E9-97CB-CA43-9E2C-4CE700C68A5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957292359"/>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6_Tekstvlak A">
    <p:bg>
      <p:bgPr>
        <a:solidFill>
          <a:srgbClr val="E1EDDA"/>
        </a:solidFill>
        <a:effectLst/>
      </p:bgPr>
    </p:bg>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rgbClr val="398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ctr" anchorCtr="0"/>
          <a:lstStyle>
            <a:lvl1pPr>
              <a:defRPr sz="4000">
                <a:solidFill>
                  <a:schemeClr val="tx2"/>
                </a:solidFill>
              </a:defRPr>
            </a:lvl1pPr>
          </a:lstStyle>
          <a:p>
            <a:r>
              <a:rPr lang="nl-NL"/>
              <a:t>Klik om stijl te bewerken</a:t>
            </a:r>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p:txBody>
      </p:sp>
      <p:sp>
        <p:nvSpPr>
          <p:cNvPr id="11" name="Tijdelijke aanduiding voor datum 10"/>
          <p:cNvSpPr>
            <a:spLocks noGrp="1"/>
          </p:cNvSpPr>
          <p:nvPr>
            <p:ph type="dt" sz="half" idx="11"/>
          </p:nvPr>
        </p:nvSpPr>
        <p:spPr/>
        <p:txBody>
          <a:bodyPr/>
          <a:lstStyle/>
          <a:p>
            <a:endParaRPr lang="nl-NL"/>
          </a:p>
        </p:txBody>
      </p:sp>
      <p:sp>
        <p:nvSpPr>
          <p:cNvPr id="12" name="Tijdelijke aanduiding voor voettekst 11"/>
          <p:cNvSpPr>
            <a:spLocks noGrp="1"/>
          </p:cNvSpPr>
          <p:nvPr>
            <p:ph type="ftr" sz="quarter" idx="12"/>
          </p:nvPr>
        </p:nvSpPr>
        <p:spPr/>
        <p:txBody>
          <a:bodyPr/>
          <a:lstStyle/>
          <a:p>
            <a:endParaRPr lang="nl-NL"/>
          </a:p>
        </p:txBody>
      </p:sp>
      <p:sp>
        <p:nvSpPr>
          <p:cNvPr id="13" name="Tijdelijke aanduiding voor dianummer 12"/>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1AB1A3E9-97CB-CA43-9E2C-4CE700C68A5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1512352295"/>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7_Tekstvlak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ctr" anchorCtr="0"/>
          <a:lstStyle>
            <a:lvl1pPr>
              <a:defRPr sz="4000">
                <a:solidFill>
                  <a:schemeClr val="tx2"/>
                </a:solidFill>
              </a:defRPr>
            </a:lvl1pPr>
          </a:lstStyle>
          <a:p>
            <a:r>
              <a:rPr lang="nl-NL"/>
              <a:t>Klik om stijl te bewerken</a:t>
            </a:r>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p:txBody>
      </p:sp>
      <p:sp>
        <p:nvSpPr>
          <p:cNvPr id="11" name="Tijdelijke aanduiding voor datum 10"/>
          <p:cNvSpPr>
            <a:spLocks noGrp="1"/>
          </p:cNvSpPr>
          <p:nvPr>
            <p:ph type="dt" sz="half" idx="11"/>
          </p:nvPr>
        </p:nvSpPr>
        <p:spPr/>
        <p:txBody>
          <a:bodyPr/>
          <a:lstStyle/>
          <a:p>
            <a:endParaRPr lang="nl-NL"/>
          </a:p>
        </p:txBody>
      </p:sp>
      <p:sp>
        <p:nvSpPr>
          <p:cNvPr id="12" name="Tijdelijke aanduiding voor voettekst 11"/>
          <p:cNvSpPr>
            <a:spLocks noGrp="1"/>
          </p:cNvSpPr>
          <p:nvPr>
            <p:ph type="ftr" sz="quarter" idx="12"/>
          </p:nvPr>
        </p:nvSpPr>
        <p:spPr/>
        <p:txBody>
          <a:bodyPr/>
          <a:lstStyle/>
          <a:p>
            <a:endParaRPr lang="nl-NL"/>
          </a:p>
        </p:txBody>
      </p:sp>
      <p:sp>
        <p:nvSpPr>
          <p:cNvPr id="13" name="Tijdelijke aanduiding voor dianummer 12"/>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1AB1A3E9-97CB-CA43-9E2C-4CE700C68A5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3631392874"/>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8_Tekstvlak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rgbClr val="E17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ctr" anchorCtr="0"/>
          <a:lstStyle>
            <a:lvl1pPr>
              <a:defRPr sz="4000">
                <a:solidFill>
                  <a:schemeClr val="tx2"/>
                </a:solidFill>
              </a:defRPr>
            </a:lvl1pPr>
          </a:lstStyle>
          <a:p>
            <a:r>
              <a:rPr lang="nl-NL"/>
              <a:t>Klik om stijl te bewerken</a:t>
            </a:r>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p:txBody>
      </p:sp>
      <p:sp>
        <p:nvSpPr>
          <p:cNvPr id="11" name="Tijdelijke aanduiding voor datum 10"/>
          <p:cNvSpPr>
            <a:spLocks noGrp="1"/>
          </p:cNvSpPr>
          <p:nvPr>
            <p:ph type="dt" sz="half" idx="11"/>
          </p:nvPr>
        </p:nvSpPr>
        <p:spPr/>
        <p:txBody>
          <a:bodyPr/>
          <a:lstStyle/>
          <a:p>
            <a:endParaRPr lang="nl-NL"/>
          </a:p>
        </p:txBody>
      </p:sp>
      <p:sp>
        <p:nvSpPr>
          <p:cNvPr id="12" name="Tijdelijke aanduiding voor voettekst 11"/>
          <p:cNvSpPr>
            <a:spLocks noGrp="1"/>
          </p:cNvSpPr>
          <p:nvPr>
            <p:ph type="ftr" sz="quarter" idx="12"/>
          </p:nvPr>
        </p:nvSpPr>
        <p:spPr/>
        <p:txBody>
          <a:bodyPr/>
          <a:lstStyle/>
          <a:p>
            <a:endParaRPr lang="nl-NL"/>
          </a:p>
        </p:txBody>
      </p:sp>
      <p:sp>
        <p:nvSpPr>
          <p:cNvPr id="13" name="Tijdelijke aanduiding voor dianummer 12"/>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1AB1A3E9-97CB-CA43-9E2C-4CE700C68A5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2554582096"/>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9_Tekstvlak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rgbClr val="F092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ctr" anchorCtr="0"/>
          <a:lstStyle>
            <a:lvl1pPr>
              <a:defRPr sz="4000">
                <a:solidFill>
                  <a:schemeClr val="tx2"/>
                </a:solidFill>
              </a:defRPr>
            </a:lvl1pPr>
          </a:lstStyle>
          <a:p>
            <a:r>
              <a:rPr lang="nl-NL"/>
              <a:t>Klik om stijl te bewerken</a:t>
            </a:r>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p:txBody>
      </p:sp>
      <p:sp>
        <p:nvSpPr>
          <p:cNvPr id="11" name="Tijdelijke aanduiding voor datum 10"/>
          <p:cNvSpPr>
            <a:spLocks noGrp="1"/>
          </p:cNvSpPr>
          <p:nvPr>
            <p:ph type="dt" sz="half" idx="11"/>
          </p:nvPr>
        </p:nvSpPr>
        <p:spPr/>
        <p:txBody>
          <a:bodyPr/>
          <a:lstStyle/>
          <a:p>
            <a:endParaRPr lang="nl-NL"/>
          </a:p>
        </p:txBody>
      </p:sp>
      <p:sp>
        <p:nvSpPr>
          <p:cNvPr id="12" name="Tijdelijke aanduiding voor voettekst 11"/>
          <p:cNvSpPr>
            <a:spLocks noGrp="1"/>
          </p:cNvSpPr>
          <p:nvPr>
            <p:ph type="ftr" sz="quarter" idx="12"/>
          </p:nvPr>
        </p:nvSpPr>
        <p:spPr/>
        <p:txBody>
          <a:bodyPr/>
          <a:lstStyle/>
          <a:p>
            <a:endParaRPr lang="nl-NL"/>
          </a:p>
        </p:txBody>
      </p:sp>
      <p:sp>
        <p:nvSpPr>
          <p:cNvPr id="13" name="Tijdelijke aanduiding voor dianummer 12"/>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1AB1A3E9-97CB-CA43-9E2C-4CE700C68A5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3578572642"/>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0_Tekstvlak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rgbClr val="42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ctr" anchorCtr="0"/>
          <a:lstStyle>
            <a:lvl1pPr>
              <a:defRPr sz="4000">
                <a:solidFill>
                  <a:schemeClr val="tx2"/>
                </a:solidFill>
              </a:defRPr>
            </a:lvl1pPr>
          </a:lstStyle>
          <a:p>
            <a:r>
              <a:rPr lang="nl-NL"/>
              <a:t>Klik om stijl te bewerken</a:t>
            </a:r>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p:txBody>
      </p:sp>
      <p:sp>
        <p:nvSpPr>
          <p:cNvPr id="11" name="Tijdelijke aanduiding voor datum 10"/>
          <p:cNvSpPr>
            <a:spLocks noGrp="1"/>
          </p:cNvSpPr>
          <p:nvPr>
            <p:ph type="dt" sz="half" idx="11"/>
          </p:nvPr>
        </p:nvSpPr>
        <p:spPr/>
        <p:txBody>
          <a:bodyPr/>
          <a:lstStyle/>
          <a:p>
            <a:endParaRPr lang="nl-NL"/>
          </a:p>
        </p:txBody>
      </p:sp>
      <p:sp>
        <p:nvSpPr>
          <p:cNvPr id="12" name="Tijdelijke aanduiding voor voettekst 11"/>
          <p:cNvSpPr>
            <a:spLocks noGrp="1"/>
          </p:cNvSpPr>
          <p:nvPr>
            <p:ph type="ftr" sz="quarter" idx="12"/>
          </p:nvPr>
        </p:nvSpPr>
        <p:spPr/>
        <p:txBody>
          <a:bodyPr/>
          <a:lstStyle/>
          <a:p>
            <a:endParaRPr lang="nl-NL"/>
          </a:p>
        </p:txBody>
      </p:sp>
      <p:sp>
        <p:nvSpPr>
          <p:cNvPr id="13" name="Tijdelijke aanduiding voor dianummer 12"/>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1AB1A3E9-97CB-CA43-9E2C-4CE700C68A5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1141129364"/>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1_Tekstvlak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ctr" anchorCtr="0"/>
          <a:lstStyle>
            <a:lvl1pPr>
              <a:defRPr sz="4000">
                <a:solidFill>
                  <a:schemeClr val="tx2"/>
                </a:solidFill>
              </a:defRPr>
            </a:lvl1pPr>
          </a:lstStyle>
          <a:p>
            <a:r>
              <a:rPr lang="nl-NL"/>
              <a:t>Klik om stijl te bewerken</a:t>
            </a:r>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p:txBody>
      </p:sp>
      <p:sp>
        <p:nvSpPr>
          <p:cNvPr id="11" name="Tijdelijke aanduiding voor datum 10"/>
          <p:cNvSpPr>
            <a:spLocks noGrp="1"/>
          </p:cNvSpPr>
          <p:nvPr>
            <p:ph type="dt" sz="half" idx="11"/>
          </p:nvPr>
        </p:nvSpPr>
        <p:spPr/>
        <p:txBody>
          <a:bodyPr/>
          <a:lstStyle/>
          <a:p>
            <a:endParaRPr lang="nl-NL"/>
          </a:p>
        </p:txBody>
      </p:sp>
      <p:sp>
        <p:nvSpPr>
          <p:cNvPr id="12" name="Tijdelijke aanduiding voor voettekst 11"/>
          <p:cNvSpPr>
            <a:spLocks noGrp="1"/>
          </p:cNvSpPr>
          <p:nvPr>
            <p:ph type="ftr" sz="quarter" idx="12"/>
          </p:nvPr>
        </p:nvSpPr>
        <p:spPr/>
        <p:txBody>
          <a:bodyPr/>
          <a:lstStyle/>
          <a:p>
            <a:endParaRPr lang="nl-NL"/>
          </a:p>
        </p:txBody>
      </p:sp>
      <p:sp>
        <p:nvSpPr>
          <p:cNvPr id="13" name="Tijdelijke aanduiding voor dianummer 12"/>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1AB1A3E9-97CB-CA43-9E2C-4CE700C68A5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3498513336"/>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 horizontaal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ctr" anchorCtr="0">
            <a:normAutofit/>
          </a:bodyPr>
          <a:lstStyle>
            <a:lvl1pPr>
              <a:defRPr sz="4000">
                <a:solidFill>
                  <a:schemeClr val="bg1"/>
                </a:solidFill>
              </a:defRPr>
            </a:lvl1pPr>
          </a:lstStyle>
          <a:p>
            <a:r>
              <a:rPr lang="nl-NL"/>
              <a:t>Klik om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9" name="Afbeelding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8" name="Tijdelijke aanduiding voor datum 7"/>
          <p:cNvSpPr>
            <a:spLocks noGrp="1"/>
          </p:cNvSpPr>
          <p:nvPr>
            <p:ph type="dt" sz="half" idx="14"/>
          </p:nvPr>
        </p:nvSpPr>
        <p:spPr>
          <a:xfrm>
            <a:off x="635000" y="6543488"/>
            <a:ext cx="5003800" cy="264272"/>
          </a:xfrm>
          <a:prstGeom prst="rect">
            <a:avLst/>
          </a:prstGeom>
        </p:spPr>
        <p:txBody>
          <a:bodyPr/>
          <a:lstStyle/>
          <a:p>
            <a:endParaRPr lang="nl-NL"/>
          </a:p>
        </p:txBody>
      </p:sp>
      <p:sp>
        <p:nvSpPr>
          <p:cNvPr id="10" name="Tijdelijke aanduiding voor voettekst 9"/>
          <p:cNvSpPr>
            <a:spLocks noGrp="1"/>
          </p:cNvSpPr>
          <p:nvPr>
            <p:ph type="ftr" sz="quarter" idx="15"/>
          </p:nvPr>
        </p:nvSpPr>
        <p:spPr>
          <a:xfrm>
            <a:off x="635000" y="6221413"/>
            <a:ext cx="5003800" cy="322075"/>
          </a:xfrm>
          <a:prstGeom prst="rect">
            <a:avLst/>
          </a:prstGeom>
        </p:spPr>
        <p:txBody>
          <a:bodyPr/>
          <a:lstStyle/>
          <a:p>
            <a:endParaRPr lang="nl-NL"/>
          </a:p>
        </p:txBody>
      </p:sp>
      <p:sp>
        <p:nvSpPr>
          <p:cNvPr id="11" name="Tijdelijke aanduiding voor dianummer 10"/>
          <p:cNvSpPr>
            <a:spLocks noGrp="1"/>
          </p:cNvSpPr>
          <p:nvPr>
            <p:ph type="sldNum" sz="quarter" idx="16"/>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416049163"/>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2_Tekstvlak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rgbClr val="398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ctr" anchorCtr="0"/>
          <a:lstStyle>
            <a:lvl1pPr>
              <a:defRPr sz="4000">
                <a:solidFill>
                  <a:schemeClr val="tx2"/>
                </a:solidFill>
              </a:defRPr>
            </a:lvl1pPr>
          </a:lstStyle>
          <a:p>
            <a:r>
              <a:rPr lang="nl-NL"/>
              <a:t>Klik om stijl te bewerken</a:t>
            </a:r>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p:txBody>
      </p:sp>
      <p:sp>
        <p:nvSpPr>
          <p:cNvPr id="11" name="Tijdelijke aanduiding voor datum 10"/>
          <p:cNvSpPr>
            <a:spLocks noGrp="1"/>
          </p:cNvSpPr>
          <p:nvPr>
            <p:ph type="dt" sz="half" idx="11"/>
          </p:nvPr>
        </p:nvSpPr>
        <p:spPr/>
        <p:txBody>
          <a:bodyPr/>
          <a:lstStyle/>
          <a:p>
            <a:endParaRPr lang="nl-NL"/>
          </a:p>
        </p:txBody>
      </p:sp>
      <p:sp>
        <p:nvSpPr>
          <p:cNvPr id="12" name="Tijdelijke aanduiding voor voettekst 11"/>
          <p:cNvSpPr>
            <a:spLocks noGrp="1"/>
          </p:cNvSpPr>
          <p:nvPr>
            <p:ph type="ftr" sz="quarter" idx="12"/>
          </p:nvPr>
        </p:nvSpPr>
        <p:spPr/>
        <p:txBody>
          <a:bodyPr/>
          <a:lstStyle/>
          <a:p>
            <a:endParaRPr lang="nl-NL"/>
          </a:p>
        </p:txBody>
      </p:sp>
      <p:sp>
        <p:nvSpPr>
          <p:cNvPr id="13" name="Tijdelijke aanduiding voor dianummer 12"/>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1AB1A3E9-97CB-CA43-9E2C-4CE700C68A5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2890733634"/>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1_Tekstvlak B">
    <p:bg>
      <p:bgPr>
        <a:solidFill>
          <a:srgbClr val="D9EBF7"/>
        </a:solidFill>
        <a:effectLst/>
      </p:bgPr>
    </p:bg>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ctr" anchorCtr="0"/>
          <a:lstStyle>
            <a:lvl1pPr>
              <a:defRPr sz="4000">
                <a:solidFill>
                  <a:schemeClr val="bg1"/>
                </a:solidFill>
              </a:defRPr>
            </a:lvl1pPr>
          </a:lstStyle>
          <a:p>
            <a:r>
              <a:rPr lang="nl-NL"/>
              <a:t>Klik om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Klikken om de tekststijl van het model te bewerken</a:t>
            </a:r>
          </a:p>
        </p:txBody>
      </p:sp>
      <p:sp>
        <p:nvSpPr>
          <p:cNvPr id="13" name="Tijdelijke aanduiding voor datum 12"/>
          <p:cNvSpPr>
            <a:spLocks noGrp="1"/>
          </p:cNvSpPr>
          <p:nvPr>
            <p:ph type="dt" sz="half" idx="11"/>
          </p:nvPr>
        </p:nvSpPr>
        <p:spPr/>
        <p:txBody>
          <a:bodyPr/>
          <a:lstStyle/>
          <a:p>
            <a:endParaRPr lang="nl-NL"/>
          </a:p>
        </p:txBody>
      </p:sp>
      <p:sp>
        <p:nvSpPr>
          <p:cNvPr id="14" name="Tijdelijke aanduiding voor voettekst 13"/>
          <p:cNvSpPr>
            <a:spLocks noGrp="1"/>
          </p:cNvSpPr>
          <p:nvPr>
            <p:ph type="ftr" sz="quarter" idx="12"/>
          </p:nvPr>
        </p:nvSpPr>
        <p:spPr/>
        <p:txBody>
          <a:bodyPr/>
          <a:lstStyle/>
          <a:p>
            <a:endParaRPr lang="nl-NL"/>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BE770F96-3C80-EF44-950D-D9743531401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1459416374"/>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2_Tekstvlak B">
    <p:bg>
      <p:bgPr>
        <a:solidFill>
          <a:srgbClr val="FBEAD9"/>
        </a:solidFill>
        <a:effectLst/>
      </p:bgPr>
    </p:bg>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E17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ctr" anchorCtr="0"/>
          <a:lstStyle>
            <a:lvl1pPr>
              <a:defRPr sz="4000">
                <a:solidFill>
                  <a:schemeClr val="bg1"/>
                </a:solidFill>
              </a:defRPr>
            </a:lvl1pPr>
          </a:lstStyle>
          <a:p>
            <a:r>
              <a:rPr lang="nl-NL"/>
              <a:t>Klik om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Klikken om de tekststijl van het model te bewerken</a:t>
            </a:r>
          </a:p>
        </p:txBody>
      </p:sp>
      <p:sp>
        <p:nvSpPr>
          <p:cNvPr id="13" name="Tijdelijke aanduiding voor datum 12"/>
          <p:cNvSpPr>
            <a:spLocks noGrp="1"/>
          </p:cNvSpPr>
          <p:nvPr>
            <p:ph type="dt" sz="half" idx="11"/>
          </p:nvPr>
        </p:nvSpPr>
        <p:spPr/>
        <p:txBody>
          <a:bodyPr/>
          <a:lstStyle/>
          <a:p>
            <a:endParaRPr lang="nl-NL"/>
          </a:p>
        </p:txBody>
      </p:sp>
      <p:sp>
        <p:nvSpPr>
          <p:cNvPr id="14" name="Tijdelijke aanduiding voor voettekst 13"/>
          <p:cNvSpPr>
            <a:spLocks noGrp="1"/>
          </p:cNvSpPr>
          <p:nvPr>
            <p:ph type="ftr" sz="quarter" idx="12"/>
          </p:nvPr>
        </p:nvSpPr>
        <p:spPr/>
        <p:txBody>
          <a:bodyPr/>
          <a:lstStyle/>
          <a:p>
            <a:endParaRPr lang="nl-NL"/>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BE770F96-3C80-EF44-950D-D9743531401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1652076732"/>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3_Tekstvlak B">
    <p:bg>
      <p:bgPr>
        <a:solidFill>
          <a:srgbClr val="FDEFF8"/>
        </a:solidFill>
        <a:effectLst/>
      </p:bgPr>
    </p:bg>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F092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ctr" anchorCtr="0"/>
          <a:lstStyle>
            <a:lvl1pPr>
              <a:defRPr sz="4000">
                <a:solidFill>
                  <a:schemeClr val="bg1"/>
                </a:solidFill>
              </a:defRPr>
            </a:lvl1pPr>
          </a:lstStyle>
          <a:p>
            <a:r>
              <a:rPr lang="nl-NL"/>
              <a:t>Klik om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Klikken om de tekststijl van het model te bewerken</a:t>
            </a:r>
          </a:p>
        </p:txBody>
      </p:sp>
      <p:sp>
        <p:nvSpPr>
          <p:cNvPr id="13" name="Tijdelijke aanduiding voor datum 12"/>
          <p:cNvSpPr>
            <a:spLocks noGrp="1"/>
          </p:cNvSpPr>
          <p:nvPr>
            <p:ph type="dt" sz="half" idx="11"/>
          </p:nvPr>
        </p:nvSpPr>
        <p:spPr/>
        <p:txBody>
          <a:bodyPr/>
          <a:lstStyle/>
          <a:p>
            <a:endParaRPr lang="nl-NL"/>
          </a:p>
        </p:txBody>
      </p:sp>
      <p:sp>
        <p:nvSpPr>
          <p:cNvPr id="14" name="Tijdelijke aanduiding voor voettekst 13"/>
          <p:cNvSpPr>
            <a:spLocks noGrp="1"/>
          </p:cNvSpPr>
          <p:nvPr>
            <p:ph type="ftr" sz="quarter" idx="12"/>
          </p:nvPr>
        </p:nvSpPr>
        <p:spPr/>
        <p:txBody>
          <a:bodyPr/>
          <a:lstStyle/>
          <a:p>
            <a:endParaRPr lang="nl-NL"/>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BE770F96-3C80-EF44-950D-D9743531401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379171815"/>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4_Tekstvlak B">
    <p:bg>
      <p:bgPr>
        <a:solidFill>
          <a:srgbClr val="E3DCE7"/>
        </a:solidFill>
        <a:effectLst/>
      </p:bgPr>
    </p:bg>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42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ctr" anchorCtr="0"/>
          <a:lstStyle>
            <a:lvl1pPr>
              <a:defRPr sz="4000">
                <a:solidFill>
                  <a:schemeClr val="bg1"/>
                </a:solidFill>
              </a:defRPr>
            </a:lvl1pPr>
          </a:lstStyle>
          <a:p>
            <a:r>
              <a:rPr lang="nl-NL"/>
              <a:t>Klik om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Klikken om de tekststijl van het model te bewerken</a:t>
            </a:r>
          </a:p>
        </p:txBody>
      </p:sp>
      <p:sp>
        <p:nvSpPr>
          <p:cNvPr id="13" name="Tijdelijke aanduiding voor datum 12"/>
          <p:cNvSpPr>
            <a:spLocks noGrp="1"/>
          </p:cNvSpPr>
          <p:nvPr>
            <p:ph type="dt" sz="half" idx="11"/>
          </p:nvPr>
        </p:nvSpPr>
        <p:spPr/>
        <p:txBody>
          <a:bodyPr/>
          <a:lstStyle/>
          <a:p>
            <a:endParaRPr lang="nl-NL"/>
          </a:p>
        </p:txBody>
      </p:sp>
      <p:sp>
        <p:nvSpPr>
          <p:cNvPr id="14" name="Tijdelijke aanduiding voor voettekst 13"/>
          <p:cNvSpPr>
            <a:spLocks noGrp="1"/>
          </p:cNvSpPr>
          <p:nvPr>
            <p:ph type="ftr" sz="quarter" idx="12"/>
          </p:nvPr>
        </p:nvSpPr>
        <p:spPr/>
        <p:txBody>
          <a:bodyPr/>
          <a:lstStyle/>
          <a:p>
            <a:endParaRPr lang="nl-NL"/>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BE770F96-3C80-EF44-950D-D9743531401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1657486274"/>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5_Tekstvlak B">
    <p:bg>
      <p:bgPr>
        <a:solidFill>
          <a:srgbClr val="FEF4DB"/>
        </a:solidFill>
        <a:effectLst/>
      </p:bgPr>
    </p:bg>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ctr" anchorCtr="0"/>
          <a:lstStyle>
            <a:lvl1pPr>
              <a:defRPr sz="4000">
                <a:solidFill>
                  <a:schemeClr val="bg1"/>
                </a:solidFill>
              </a:defRPr>
            </a:lvl1pPr>
          </a:lstStyle>
          <a:p>
            <a:r>
              <a:rPr lang="nl-NL"/>
              <a:t>Klik om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Klikken om de tekststijl van het model te bewerken</a:t>
            </a:r>
          </a:p>
        </p:txBody>
      </p:sp>
      <p:sp>
        <p:nvSpPr>
          <p:cNvPr id="13" name="Tijdelijke aanduiding voor datum 12"/>
          <p:cNvSpPr>
            <a:spLocks noGrp="1"/>
          </p:cNvSpPr>
          <p:nvPr>
            <p:ph type="dt" sz="half" idx="11"/>
          </p:nvPr>
        </p:nvSpPr>
        <p:spPr/>
        <p:txBody>
          <a:bodyPr/>
          <a:lstStyle/>
          <a:p>
            <a:endParaRPr lang="nl-NL"/>
          </a:p>
        </p:txBody>
      </p:sp>
      <p:sp>
        <p:nvSpPr>
          <p:cNvPr id="14" name="Tijdelijke aanduiding voor voettekst 13"/>
          <p:cNvSpPr>
            <a:spLocks noGrp="1"/>
          </p:cNvSpPr>
          <p:nvPr>
            <p:ph type="ftr" sz="quarter" idx="12"/>
          </p:nvPr>
        </p:nvSpPr>
        <p:spPr/>
        <p:txBody>
          <a:bodyPr/>
          <a:lstStyle/>
          <a:p>
            <a:endParaRPr lang="nl-NL"/>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BE770F96-3C80-EF44-950D-D9743531401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58175371"/>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6_Tekstvlak B">
    <p:bg>
      <p:bgPr>
        <a:solidFill>
          <a:srgbClr val="E1EDDA"/>
        </a:solidFill>
        <a:effectLst/>
      </p:bgPr>
    </p:bg>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398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ctr" anchorCtr="0"/>
          <a:lstStyle>
            <a:lvl1pPr>
              <a:defRPr sz="4000">
                <a:solidFill>
                  <a:schemeClr val="bg1"/>
                </a:solidFill>
              </a:defRPr>
            </a:lvl1pPr>
          </a:lstStyle>
          <a:p>
            <a:r>
              <a:rPr lang="nl-NL"/>
              <a:t>Klik om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Klikken om de tekststijl van het model te bewerken</a:t>
            </a:r>
          </a:p>
        </p:txBody>
      </p:sp>
      <p:sp>
        <p:nvSpPr>
          <p:cNvPr id="13" name="Tijdelijke aanduiding voor datum 12"/>
          <p:cNvSpPr>
            <a:spLocks noGrp="1"/>
          </p:cNvSpPr>
          <p:nvPr>
            <p:ph type="dt" sz="half" idx="11"/>
          </p:nvPr>
        </p:nvSpPr>
        <p:spPr/>
        <p:txBody>
          <a:bodyPr/>
          <a:lstStyle/>
          <a:p>
            <a:endParaRPr lang="nl-NL"/>
          </a:p>
        </p:txBody>
      </p:sp>
      <p:sp>
        <p:nvSpPr>
          <p:cNvPr id="14" name="Tijdelijke aanduiding voor voettekst 13"/>
          <p:cNvSpPr>
            <a:spLocks noGrp="1"/>
          </p:cNvSpPr>
          <p:nvPr>
            <p:ph type="ftr" sz="quarter" idx="12"/>
          </p:nvPr>
        </p:nvSpPr>
        <p:spPr/>
        <p:txBody>
          <a:bodyPr/>
          <a:lstStyle/>
          <a:p>
            <a:endParaRPr lang="nl-NL"/>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BE770F96-3C80-EF44-950D-D9743531401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1782512047"/>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7_Tekstvlak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ctr" anchorCtr="0"/>
          <a:lstStyle>
            <a:lvl1pPr>
              <a:defRPr sz="4000">
                <a:solidFill>
                  <a:schemeClr val="bg1"/>
                </a:solidFill>
              </a:defRPr>
            </a:lvl1pPr>
          </a:lstStyle>
          <a:p>
            <a:r>
              <a:rPr lang="nl-NL"/>
              <a:t>Klik om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Klikken om de tekststijl van het model te bewerken</a:t>
            </a:r>
          </a:p>
        </p:txBody>
      </p:sp>
      <p:sp>
        <p:nvSpPr>
          <p:cNvPr id="13" name="Tijdelijke aanduiding voor datum 12"/>
          <p:cNvSpPr>
            <a:spLocks noGrp="1"/>
          </p:cNvSpPr>
          <p:nvPr>
            <p:ph type="dt" sz="half" idx="11"/>
          </p:nvPr>
        </p:nvSpPr>
        <p:spPr/>
        <p:txBody>
          <a:bodyPr/>
          <a:lstStyle/>
          <a:p>
            <a:endParaRPr lang="nl-NL"/>
          </a:p>
        </p:txBody>
      </p:sp>
      <p:sp>
        <p:nvSpPr>
          <p:cNvPr id="14" name="Tijdelijke aanduiding voor voettekst 13"/>
          <p:cNvSpPr>
            <a:spLocks noGrp="1"/>
          </p:cNvSpPr>
          <p:nvPr>
            <p:ph type="ftr" sz="quarter" idx="12"/>
          </p:nvPr>
        </p:nvSpPr>
        <p:spPr/>
        <p:txBody>
          <a:bodyPr/>
          <a:lstStyle/>
          <a:p>
            <a:endParaRPr lang="nl-NL"/>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BE770F96-3C80-EF44-950D-D9743531401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3800206187"/>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8_Tekstvlak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E17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ctr" anchorCtr="0"/>
          <a:lstStyle>
            <a:lvl1pPr>
              <a:defRPr sz="4000">
                <a:solidFill>
                  <a:schemeClr val="bg1"/>
                </a:solidFill>
              </a:defRPr>
            </a:lvl1pPr>
          </a:lstStyle>
          <a:p>
            <a:r>
              <a:rPr lang="nl-NL"/>
              <a:t>Klik om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Klikken om de tekststijl van het model te bewerken</a:t>
            </a:r>
          </a:p>
        </p:txBody>
      </p:sp>
      <p:sp>
        <p:nvSpPr>
          <p:cNvPr id="13" name="Tijdelijke aanduiding voor datum 12"/>
          <p:cNvSpPr>
            <a:spLocks noGrp="1"/>
          </p:cNvSpPr>
          <p:nvPr>
            <p:ph type="dt" sz="half" idx="11"/>
          </p:nvPr>
        </p:nvSpPr>
        <p:spPr/>
        <p:txBody>
          <a:bodyPr/>
          <a:lstStyle/>
          <a:p>
            <a:endParaRPr lang="nl-NL"/>
          </a:p>
        </p:txBody>
      </p:sp>
      <p:sp>
        <p:nvSpPr>
          <p:cNvPr id="14" name="Tijdelijke aanduiding voor voettekst 13"/>
          <p:cNvSpPr>
            <a:spLocks noGrp="1"/>
          </p:cNvSpPr>
          <p:nvPr>
            <p:ph type="ftr" sz="quarter" idx="12"/>
          </p:nvPr>
        </p:nvSpPr>
        <p:spPr/>
        <p:txBody>
          <a:bodyPr/>
          <a:lstStyle/>
          <a:p>
            <a:endParaRPr lang="nl-NL"/>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BE770F96-3C80-EF44-950D-D9743531401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1413970255"/>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9_Tekstvlak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F092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ctr" anchorCtr="0"/>
          <a:lstStyle>
            <a:lvl1pPr>
              <a:defRPr sz="4000">
                <a:solidFill>
                  <a:schemeClr val="bg1"/>
                </a:solidFill>
              </a:defRPr>
            </a:lvl1pPr>
          </a:lstStyle>
          <a:p>
            <a:r>
              <a:rPr lang="nl-NL"/>
              <a:t>Klik om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Klikken om de tekststijl van het model te bewerken</a:t>
            </a:r>
          </a:p>
        </p:txBody>
      </p:sp>
      <p:sp>
        <p:nvSpPr>
          <p:cNvPr id="13" name="Tijdelijke aanduiding voor datum 12"/>
          <p:cNvSpPr>
            <a:spLocks noGrp="1"/>
          </p:cNvSpPr>
          <p:nvPr>
            <p:ph type="dt" sz="half" idx="11"/>
          </p:nvPr>
        </p:nvSpPr>
        <p:spPr/>
        <p:txBody>
          <a:bodyPr/>
          <a:lstStyle/>
          <a:p>
            <a:endParaRPr lang="nl-NL"/>
          </a:p>
        </p:txBody>
      </p:sp>
      <p:sp>
        <p:nvSpPr>
          <p:cNvPr id="14" name="Tijdelijke aanduiding voor voettekst 13"/>
          <p:cNvSpPr>
            <a:spLocks noGrp="1"/>
          </p:cNvSpPr>
          <p:nvPr>
            <p:ph type="ftr" sz="quarter" idx="12"/>
          </p:nvPr>
        </p:nvSpPr>
        <p:spPr/>
        <p:txBody>
          <a:bodyPr/>
          <a:lstStyle/>
          <a:p>
            <a:endParaRPr lang="nl-NL"/>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BE770F96-3C80-EF44-950D-D9743531401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3821322925"/>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kst horizontaal B">
    <p:spTree>
      <p:nvGrpSpPr>
        <p:cNvPr id="1" name=""/>
        <p:cNvGrpSpPr/>
        <p:nvPr/>
      </p:nvGrpSpPr>
      <p:grpSpPr>
        <a:xfrm>
          <a:off x="0" y="0"/>
          <a:ext cx="0" cy="0"/>
          <a:chOff x="0" y="0"/>
          <a:chExt cx="0" cy="0"/>
        </a:xfrm>
      </p:grpSpPr>
      <p:sp>
        <p:nvSpPr>
          <p:cNvPr id="6" name="Rechthoek 5"/>
          <p:cNvSpPr/>
          <p:nvPr userDrawn="1"/>
        </p:nvSpPr>
        <p:spPr>
          <a:xfrm>
            <a:off x="0" y="3430587"/>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ctr" anchorCtr="0">
            <a:normAutofit/>
          </a:bodyPr>
          <a:lstStyle>
            <a:lvl1pPr>
              <a:defRPr sz="4800">
                <a:solidFill>
                  <a:schemeClr val="tx2"/>
                </a:solidFill>
              </a:defRPr>
            </a:lvl1pPr>
          </a:lstStyle>
          <a:p>
            <a:r>
              <a:rPr lang="nl-NL"/>
              <a:t>Klik om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8" name="Tijdelijke aanduiding voor datum 7"/>
          <p:cNvSpPr>
            <a:spLocks noGrp="1"/>
          </p:cNvSpPr>
          <p:nvPr>
            <p:ph type="dt" sz="half" idx="14"/>
          </p:nvPr>
        </p:nvSpPr>
        <p:spPr>
          <a:xfrm>
            <a:off x="635000" y="6543488"/>
            <a:ext cx="5003800" cy="264272"/>
          </a:xfrm>
          <a:prstGeom prst="rect">
            <a:avLst/>
          </a:prstGeom>
        </p:spPr>
        <p:txBody>
          <a:bodyPr/>
          <a:lstStyle/>
          <a:p>
            <a:endParaRPr lang="nl-NL"/>
          </a:p>
        </p:txBody>
      </p:sp>
      <p:sp>
        <p:nvSpPr>
          <p:cNvPr id="10" name="Tijdelijke aanduiding voor voettekst 9"/>
          <p:cNvSpPr>
            <a:spLocks noGrp="1"/>
          </p:cNvSpPr>
          <p:nvPr>
            <p:ph type="ftr" sz="quarter" idx="15"/>
          </p:nvPr>
        </p:nvSpPr>
        <p:spPr>
          <a:xfrm>
            <a:off x="635000" y="6221413"/>
            <a:ext cx="5003800" cy="322075"/>
          </a:xfrm>
          <a:prstGeom prst="rect">
            <a:avLst/>
          </a:prstGeom>
        </p:spPr>
        <p:txBody>
          <a:bodyPr/>
          <a:lstStyle/>
          <a:p>
            <a:endParaRPr lang="nl-NL"/>
          </a:p>
        </p:txBody>
      </p:sp>
      <p:sp>
        <p:nvSpPr>
          <p:cNvPr id="11" name="Tijdelijke aanduiding voor dianummer 10"/>
          <p:cNvSpPr>
            <a:spLocks noGrp="1"/>
          </p:cNvSpPr>
          <p:nvPr>
            <p:ph type="sldNum" sz="quarter" idx="16"/>
          </p:nvPr>
        </p:nvSpPr>
        <p:spPr/>
        <p:txBody>
          <a:bodyPr/>
          <a:lstStyle/>
          <a:p>
            <a:fld id="{10A0A6AF-03C5-477E-939A-E28F7E7F05EA}" type="slidenum">
              <a:rPr lang="nl-NL" smtClean="0"/>
              <a:pPr/>
              <a:t>‹nr.›</a:t>
            </a:fld>
            <a:endParaRPr lang="nl-NL"/>
          </a:p>
        </p:txBody>
      </p:sp>
      <p:sp>
        <p:nvSpPr>
          <p:cNvPr id="12" name="Rechthoek 11"/>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98105066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0_Tekstvlak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4214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ctr" anchorCtr="0"/>
          <a:lstStyle>
            <a:lvl1pPr>
              <a:defRPr sz="4000">
                <a:solidFill>
                  <a:schemeClr val="bg1"/>
                </a:solidFill>
              </a:defRPr>
            </a:lvl1pPr>
          </a:lstStyle>
          <a:p>
            <a:r>
              <a:rPr lang="nl-NL"/>
              <a:t>Klik om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Klikken om de tekststijl van het model te bewerken</a:t>
            </a:r>
          </a:p>
        </p:txBody>
      </p:sp>
      <p:sp>
        <p:nvSpPr>
          <p:cNvPr id="13" name="Tijdelijke aanduiding voor datum 12"/>
          <p:cNvSpPr>
            <a:spLocks noGrp="1"/>
          </p:cNvSpPr>
          <p:nvPr>
            <p:ph type="dt" sz="half" idx="11"/>
          </p:nvPr>
        </p:nvSpPr>
        <p:spPr/>
        <p:txBody>
          <a:bodyPr/>
          <a:lstStyle/>
          <a:p>
            <a:endParaRPr lang="nl-NL"/>
          </a:p>
        </p:txBody>
      </p:sp>
      <p:sp>
        <p:nvSpPr>
          <p:cNvPr id="14" name="Tijdelijke aanduiding voor voettekst 13"/>
          <p:cNvSpPr>
            <a:spLocks noGrp="1"/>
          </p:cNvSpPr>
          <p:nvPr>
            <p:ph type="ftr" sz="quarter" idx="12"/>
          </p:nvPr>
        </p:nvSpPr>
        <p:spPr/>
        <p:txBody>
          <a:bodyPr/>
          <a:lstStyle/>
          <a:p>
            <a:endParaRPr lang="nl-NL"/>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BE770F96-3C80-EF44-950D-D9743531401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2936901666"/>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1_Tekstvlak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ctr" anchorCtr="0"/>
          <a:lstStyle>
            <a:lvl1pPr>
              <a:defRPr sz="4000">
                <a:solidFill>
                  <a:schemeClr val="bg1"/>
                </a:solidFill>
              </a:defRPr>
            </a:lvl1pPr>
          </a:lstStyle>
          <a:p>
            <a:r>
              <a:rPr lang="nl-NL"/>
              <a:t>Klik om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Klikken om de tekststijl van het model te bewerken</a:t>
            </a:r>
          </a:p>
        </p:txBody>
      </p:sp>
      <p:sp>
        <p:nvSpPr>
          <p:cNvPr id="13" name="Tijdelijke aanduiding voor datum 12"/>
          <p:cNvSpPr>
            <a:spLocks noGrp="1"/>
          </p:cNvSpPr>
          <p:nvPr>
            <p:ph type="dt" sz="half" idx="11"/>
          </p:nvPr>
        </p:nvSpPr>
        <p:spPr/>
        <p:txBody>
          <a:bodyPr/>
          <a:lstStyle/>
          <a:p>
            <a:endParaRPr lang="nl-NL"/>
          </a:p>
        </p:txBody>
      </p:sp>
      <p:sp>
        <p:nvSpPr>
          <p:cNvPr id="14" name="Tijdelijke aanduiding voor voettekst 13"/>
          <p:cNvSpPr>
            <a:spLocks noGrp="1"/>
          </p:cNvSpPr>
          <p:nvPr>
            <p:ph type="ftr" sz="quarter" idx="12"/>
          </p:nvPr>
        </p:nvSpPr>
        <p:spPr/>
        <p:txBody>
          <a:bodyPr/>
          <a:lstStyle/>
          <a:p>
            <a:endParaRPr lang="nl-NL"/>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BE770F96-3C80-EF44-950D-D9743531401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379443054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2_Tekstvlak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398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ctr" anchorCtr="0"/>
          <a:lstStyle>
            <a:lvl1pPr>
              <a:defRPr sz="4000">
                <a:solidFill>
                  <a:schemeClr val="bg1"/>
                </a:solidFill>
              </a:defRPr>
            </a:lvl1pPr>
          </a:lstStyle>
          <a:p>
            <a:r>
              <a:rPr lang="nl-NL"/>
              <a:t>Klik om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Klikken om de tekststijl van het model te bewerken</a:t>
            </a:r>
          </a:p>
        </p:txBody>
      </p:sp>
      <p:sp>
        <p:nvSpPr>
          <p:cNvPr id="13" name="Tijdelijke aanduiding voor datum 12"/>
          <p:cNvSpPr>
            <a:spLocks noGrp="1"/>
          </p:cNvSpPr>
          <p:nvPr>
            <p:ph type="dt" sz="half" idx="11"/>
          </p:nvPr>
        </p:nvSpPr>
        <p:spPr/>
        <p:txBody>
          <a:bodyPr/>
          <a:lstStyle/>
          <a:p>
            <a:endParaRPr lang="nl-NL"/>
          </a:p>
        </p:txBody>
      </p:sp>
      <p:sp>
        <p:nvSpPr>
          <p:cNvPr id="14" name="Tijdelijke aanduiding voor voettekst 13"/>
          <p:cNvSpPr>
            <a:spLocks noGrp="1"/>
          </p:cNvSpPr>
          <p:nvPr>
            <p:ph type="ftr" sz="quarter" idx="12"/>
          </p:nvPr>
        </p:nvSpPr>
        <p:spPr/>
        <p:txBody>
          <a:bodyPr/>
          <a:lstStyle/>
          <a:p>
            <a:endParaRPr lang="nl-NL"/>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BE770F96-3C80-EF44-950D-D9743531401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2306454052"/>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1_Titeldia afbeelding horizontaal">
    <p:bg>
      <p:bgRef idx="1001">
        <a:schemeClr val="bg2"/>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634682" y="3427412"/>
            <a:ext cx="10923906" cy="1726479"/>
          </a:xfrm>
        </p:spPr>
        <p:txBody>
          <a:bodyPr lIns="57600" tIns="90000" bIns="90000" anchor="b">
            <a:normAutofit/>
          </a:bodyPr>
          <a:lstStyle>
            <a:lvl1pPr algn="l">
              <a:defRPr sz="3600" b="0">
                <a:solidFill>
                  <a:schemeClr val="tx1"/>
                </a:solidFill>
              </a:defRPr>
            </a:lvl1pPr>
          </a:lstStyle>
          <a:p>
            <a:r>
              <a:rPr lang="nl-NL"/>
              <a:t>Klik om stijl te bewerken</a:t>
            </a:r>
          </a:p>
        </p:txBody>
      </p:sp>
      <p:sp>
        <p:nvSpPr>
          <p:cNvPr id="3" name="Ondertitel 2"/>
          <p:cNvSpPr>
            <a:spLocks noGrp="1"/>
          </p:cNvSpPr>
          <p:nvPr>
            <p:ph type="subTitle" idx="1"/>
          </p:nvPr>
        </p:nvSpPr>
        <p:spPr>
          <a:xfrm>
            <a:off x="634682" y="5162400"/>
            <a:ext cx="10923906" cy="664319"/>
          </a:xfrm>
        </p:spPr>
        <p:txBody>
          <a:bodyPr lIns="7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12" name="Rechthoek 11"/>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ijdelijke aanduiding voor tekst 16"/>
          <p:cNvSpPr>
            <a:spLocks noGrp="1"/>
          </p:cNvSpPr>
          <p:nvPr>
            <p:ph type="body" sz="quarter" idx="10" hasCustomPrompt="1"/>
          </p:nvPr>
        </p:nvSpPr>
        <p:spPr>
          <a:xfrm>
            <a:off x="633412" y="5829386"/>
            <a:ext cx="513873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pic>
        <p:nvPicPr>
          <p:cNvPr id="8" name="Afbeelding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1879600"/>
          </a:xfrm>
          <a:prstGeom prst="rect">
            <a:avLst/>
          </a:prstGeom>
          <a:solidFill>
            <a:schemeClr val="bg2"/>
          </a:solidFill>
        </p:spPr>
      </p:pic>
      <p:sp>
        <p:nvSpPr>
          <p:cNvPr id="7" name="Tijdelijke aanduiding voor datum 6"/>
          <p:cNvSpPr>
            <a:spLocks noGrp="1"/>
          </p:cNvSpPr>
          <p:nvPr>
            <p:ph type="dt" sz="half" idx="12"/>
          </p:nvPr>
        </p:nvSpPr>
        <p:spPr/>
        <p:txBody>
          <a:bodyPr/>
          <a:lstStyle>
            <a:lvl1pPr>
              <a:defRPr>
                <a:solidFill>
                  <a:schemeClr val="tx2"/>
                </a:solidFill>
              </a:defRPr>
            </a:lvl1pPr>
          </a:lstStyle>
          <a:p>
            <a:endParaRPr lang="nl-NL"/>
          </a:p>
        </p:txBody>
      </p:sp>
      <p:sp>
        <p:nvSpPr>
          <p:cNvPr id="14" name="Freeform 13">
            <a:extLst>
              <a:ext uri="{FF2B5EF4-FFF2-40B4-BE49-F238E27FC236}">
                <a16:creationId xmlns:a16="http://schemas.microsoft.com/office/drawing/2014/main" id="{01D30E78-004E-D94D-BFC6-5CB2C463A4F7}"/>
              </a:ext>
            </a:extLst>
          </p:cNvPr>
          <p:cNvSpPr/>
          <p:nvPr userDrawn="1"/>
        </p:nvSpPr>
        <p:spPr>
          <a:xfrm>
            <a:off x="0" y="-417"/>
            <a:ext cx="12192000" cy="3427412"/>
          </a:xfrm>
          <a:custGeom>
            <a:avLst/>
            <a:gdLst>
              <a:gd name="connsiteX0" fmla="*/ 0 w 12192000"/>
              <a:gd name="connsiteY0" fmla="*/ 0 h 3427412"/>
              <a:gd name="connsiteX1" fmla="*/ 5526860 w 12192000"/>
              <a:gd name="connsiteY1" fmla="*/ 1 h 3427412"/>
              <a:gd name="connsiteX2" fmla="*/ 5772150 w 12192000"/>
              <a:gd name="connsiteY2" fmla="*/ 1 h 3427412"/>
              <a:gd name="connsiteX3" fmla="*/ 5772150 w 12192000"/>
              <a:gd name="connsiteY3" fmla="*/ 1140977 h 3427412"/>
              <a:gd name="connsiteX4" fmla="*/ 6421120 w 12192000"/>
              <a:gd name="connsiteY4" fmla="*/ 1140977 h 3427412"/>
              <a:gd name="connsiteX5" fmla="*/ 6421120 w 12192000"/>
              <a:gd name="connsiteY5" fmla="*/ 1 h 3427412"/>
              <a:gd name="connsiteX6" fmla="*/ 12192000 w 12192000"/>
              <a:gd name="connsiteY6" fmla="*/ 0 h 3427412"/>
              <a:gd name="connsiteX7" fmla="*/ 12192000 w 12192000"/>
              <a:gd name="connsiteY7" fmla="*/ 3427412 h 3427412"/>
              <a:gd name="connsiteX8" fmla="*/ 0 w 12192000"/>
              <a:gd name="connsiteY8" fmla="*/ 3427412 h 3427412"/>
              <a:gd name="connsiteX9" fmla="*/ 0 w 12192000"/>
              <a:gd name="connsiteY9" fmla="*/ 0 h 3427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427412">
                <a:moveTo>
                  <a:pt x="0" y="0"/>
                </a:moveTo>
                <a:lnTo>
                  <a:pt x="5526860" y="1"/>
                </a:lnTo>
                <a:lnTo>
                  <a:pt x="5772150" y="1"/>
                </a:lnTo>
                <a:lnTo>
                  <a:pt x="5772150" y="1140977"/>
                </a:lnTo>
                <a:lnTo>
                  <a:pt x="6421120" y="1140977"/>
                </a:lnTo>
                <a:lnTo>
                  <a:pt x="6421120" y="1"/>
                </a:lnTo>
                <a:lnTo>
                  <a:pt x="12192000" y="0"/>
                </a:lnTo>
                <a:lnTo>
                  <a:pt x="12192000" y="3427412"/>
                </a:lnTo>
                <a:lnTo>
                  <a:pt x="0" y="3427412"/>
                </a:lnTo>
                <a:lnTo>
                  <a:pt x="0" y="0"/>
                </a:lnTo>
                <a:close/>
              </a:path>
            </a:pathLst>
          </a:custGeom>
          <a:blipFill>
            <a:blip r:embed="rId3"/>
            <a:stretch>
              <a:fillRect/>
            </a:stretch>
          </a:bli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ijdelijke aanduiding voor voettekst 8"/>
          <p:cNvSpPr>
            <a:spLocks noGrp="1"/>
          </p:cNvSpPr>
          <p:nvPr>
            <p:ph type="ftr" sz="quarter" idx="13"/>
          </p:nvPr>
        </p:nvSpPr>
        <p:spPr/>
        <p:txBody>
          <a:bodyPr/>
          <a:lstStyle>
            <a:lvl1pPr>
              <a:defRPr>
                <a:solidFill>
                  <a:schemeClr val="tx2"/>
                </a:solidFill>
              </a:defRPr>
            </a:lvl1pPr>
          </a:lstStyle>
          <a:p>
            <a:endParaRPr lang="nl-NL"/>
          </a:p>
        </p:txBody>
      </p:sp>
      <p:sp>
        <p:nvSpPr>
          <p:cNvPr id="10" name="Tijdelijke aanduiding voor dianummer 9"/>
          <p:cNvSpPr>
            <a:spLocks noGrp="1"/>
          </p:cNvSpPr>
          <p:nvPr>
            <p:ph type="sldNum" sz="quarter" idx="14"/>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11319406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185">
          <p15:clr>
            <a:srgbClr val="FBAE40"/>
          </p15:clr>
        </p15:guide>
        <p15:guide id="2" orient="horz" pos="2656">
          <p15:clr>
            <a:srgbClr val="FBAE40"/>
          </p15:clr>
        </p15:guide>
        <p15:guide id="3" pos="4044">
          <p15:clr>
            <a:srgbClr val="FBAE40"/>
          </p15:clr>
        </p15:guide>
        <p15:guide id="4" pos="3636">
          <p15:clr>
            <a:srgbClr val="FBAE40"/>
          </p15:clr>
        </p15:guide>
        <p15:guide id="5" orient="horz" pos="3135">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type="title" preserve="1">
  <p:cSld name="Titeldia">
    <p:bg>
      <p:bgRef idx="1001">
        <a:schemeClr val="bg2"/>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6554588" y="1882800"/>
            <a:ext cx="5004000" cy="2336400"/>
          </a:xfrm>
        </p:spPr>
        <p:txBody>
          <a:bodyPr tIns="90000" bIns="90000" anchor="b">
            <a:normAutofit/>
          </a:bodyPr>
          <a:lstStyle>
            <a:lvl1pPr algn="l">
              <a:defRPr sz="3600">
                <a:solidFill>
                  <a:schemeClr val="tx1"/>
                </a:solidFill>
              </a:defRPr>
            </a:lvl1pPr>
          </a:lstStyle>
          <a:p>
            <a:r>
              <a:rPr lang="nl-NL"/>
              <a:t>Klik om stijl te bewerken</a:t>
            </a:r>
          </a:p>
        </p:txBody>
      </p:sp>
      <p:sp>
        <p:nvSpPr>
          <p:cNvPr id="3" name="Ondertitel 2"/>
          <p:cNvSpPr>
            <a:spLocks noGrp="1"/>
          </p:cNvSpPr>
          <p:nvPr>
            <p:ph type="subTitle" idx="1"/>
          </p:nvPr>
        </p:nvSpPr>
        <p:spPr>
          <a:xfrm>
            <a:off x="6554588" y="4215600"/>
            <a:ext cx="5004000" cy="1339200"/>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10" name="Rechthoek 9"/>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Tree>
    <p:extLst>
      <p:ext uri="{BB962C8B-B14F-4D97-AF65-F5344CB8AC3E}">
        <p14:creationId xmlns:p14="http://schemas.microsoft.com/office/powerpoint/2010/main" val="17265544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636">
          <p15:clr>
            <a:srgbClr val="FBAE40"/>
          </p15:clr>
        </p15:guide>
        <p15:guide id="2" pos="4044">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31C85EB-9A8B-44C1-83C2-34EE0F16CD5F}"/>
              </a:ext>
            </a:extLst>
          </p:cNvPr>
          <p:cNvGraphicFramePr>
            <a:graphicFrameLocks noChangeAspect="1"/>
          </p:cNvGraphicFramePr>
          <p:nvPr userDrawn="1">
            <p:custDataLst>
              <p:tags r:id="rId1"/>
            </p:custDataLst>
            <p:extLst>
              <p:ext uri="{D42A27DB-BD31-4B8C-83A1-F6EECF244321}">
                <p14:modId xmlns:p14="http://schemas.microsoft.com/office/powerpoint/2010/main" val="26656218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5" name="Object 4" hidden="1">
                        <a:extLst>
                          <a:ext uri="{FF2B5EF4-FFF2-40B4-BE49-F238E27FC236}">
                            <a16:creationId xmlns:a16="http://schemas.microsoft.com/office/drawing/2014/main" id="{731C85EB-9A8B-44C1-83C2-34EE0F16CD5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jdelijke aanduiding voor inhoud 2"/>
          <p:cNvSpPr>
            <a:spLocks noGrp="1"/>
          </p:cNvSpPr>
          <p:nvPr>
            <p:ph idx="1"/>
          </p:nvPr>
        </p:nvSpPr>
        <p:spPr>
          <a:xfrm>
            <a:off x="635000" y="2000560"/>
            <a:ext cx="10923588" cy="4220853"/>
          </a:xfrm>
        </p:spPr>
        <p:txBody>
          <a:bodyPr numCol="2" spcCol="468000">
            <a:normAutofit/>
          </a:bodyPr>
          <a:lstStyle>
            <a:lvl1pPr>
              <a:defRPr sz="1050"/>
            </a:lvl1pPr>
            <a:lvl2pPr>
              <a:defRPr sz="1050"/>
            </a:lvl2pPr>
            <a:lvl3pPr>
              <a:defRPr sz="1050"/>
            </a:lvl3pPr>
            <a:lvl4pPr>
              <a:defRPr sz="1050"/>
            </a:lvl4pPr>
            <a:lvl5pPr>
              <a:defRPr sz="105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hasCustomPrompt="1"/>
          </p:nvPr>
        </p:nvSpPr>
        <p:spPr>
          <a:xfrm>
            <a:off x="635000" y="704799"/>
            <a:ext cx="10923588" cy="766860"/>
          </a:xfrm>
        </p:spPr>
        <p:txBody>
          <a:bodyPr vert="horz"/>
          <a:lstStyle/>
          <a:p>
            <a:r>
              <a:rPr lang="nl-NL"/>
              <a:t>Klik om stijl te bewerken</a:t>
            </a:r>
          </a:p>
        </p:txBody>
      </p:sp>
      <p:sp>
        <p:nvSpPr>
          <p:cNvPr id="13" name="Tijdelijke aanduiding voor datum 12"/>
          <p:cNvSpPr>
            <a:spLocks noGrp="1"/>
          </p:cNvSpPr>
          <p:nvPr>
            <p:ph type="dt" sz="half" idx="10"/>
          </p:nvPr>
        </p:nvSpPr>
        <p:spPr/>
        <p:txBody>
          <a:bodyPr/>
          <a:lstStyle/>
          <a:p>
            <a:endParaRPr lang="nl-NL"/>
          </a:p>
        </p:txBody>
      </p:sp>
      <p:sp>
        <p:nvSpPr>
          <p:cNvPr id="14" name="Tijdelijke aanduiding voor voettekst 13"/>
          <p:cNvSpPr>
            <a:spLocks noGrp="1"/>
          </p:cNvSpPr>
          <p:nvPr>
            <p:ph type="ftr" sz="quarter" idx="11"/>
          </p:nvPr>
        </p:nvSpPr>
        <p:spPr/>
        <p:txBody>
          <a:bodyPr/>
          <a:lstStyle/>
          <a:p>
            <a:endParaRPr lang="nl-NL"/>
          </a:p>
        </p:txBody>
      </p:sp>
      <p:sp>
        <p:nvSpPr>
          <p:cNvPr id="15" name="Tijdelijke aanduiding voor dianummer 14"/>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51565934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eldia afbeelding verticaal">
    <p:spTree>
      <p:nvGrpSpPr>
        <p:cNvPr id="1" name=""/>
        <p:cNvGrpSpPr/>
        <p:nvPr/>
      </p:nvGrpSpPr>
      <p:grpSpPr>
        <a:xfrm>
          <a:off x="0" y="0"/>
          <a:ext cx="0" cy="0"/>
          <a:chOff x="0" y="0"/>
          <a:chExt cx="0" cy="0"/>
        </a:xfrm>
      </p:grpSpPr>
      <p:sp>
        <p:nvSpPr>
          <p:cNvPr id="32" name="Tijdelijke aanduiding voor afbeelding 31"/>
          <p:cNvSpPr>
            <a:spLocks noGrp="1"/>
          </p:cNvSpPr>
          <p:nvPr>
            <p:ph type="pic" sz="quarter" idx="22"/>
          </p:nvPr>
        </p:nvSpPr>
        <p:spPr>
          <a:xfrm>
            <a:off x="-3175" y="0"/>
            <a:ext cx="609917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9175" h="6858000">
                <a:moveTo>
                  <a:pt x="0" y="0"/>
                </a:moveTo>
                <a:lnTo>
                  <a:pt x="5776763" y="0"/>
                </a:lnTo>
                <a:lnTo>
                  <a:pt x="5776763" y="1144800"/>
                </a:lnTo>
                <a:lnTo>
                  <a:pt x="6099175" y="1144800"/>
                </a:lnTo>
                <a:lnTo>
                  <a:pt x="6099175" y="6541200"/>
                </a:lnTo>
                <a:lnTo>
                  <a:pt x="5776595" y="6541200"/>
                </a:lnTo>
                <a:lnTo>
                  <a:pt x="5776595" y="6858000"/>
                </a:lnTo>
                <a:lnTo>
                  <a:pt x="0" y="685800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sp>
        <p:nvSpPr>
          <p:cNvPr id="16" name="Rechthoek 15"/>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1" name="Rechthoek 20"/>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pic>
        <p:nvPicPr>
          <p:cNvPr id="14" name="Afbeelding 1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
        <p:nvSpPr>
          <p:cNvPr id="19" name="Rechthoek 18"/>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jdelijke aanduiding voor datum 10"/>
          <p:cNvSpPr>
            <a:spLocks noGrp="1"/>
          </p:cNvSpPr>
          <p:nvPr>
            <p:ph type="dt" sz="half" idx="23"/>
          </p:nvPr>
        </p:nvSpPr>
        <p:spPr/>
        <p:txBody>
          <a:bodyPr/>
          <a:lstStyle/>
          <a:p>
            <a:endParaRPr lang="nl-NL"/>
          </a:p>
        </p:txBody>
      </p:sp>
      <p:sp>
        <p:nvSpPr>
          <p:cNvPr id="12" name="Tijdelijke aanduiding voor voettekst 11"/>
          <p:cNvSpPr>
            <a:spLocks noGrp="1"/>
          </p:cNvSpPr>
          <p:nvPr>
            <p:ph type="ftr" sz="quarter" idx="24"/>
          </p:nvPr>
        </p:nvSpPr>
        <p:spPr/>
        <p:txBody>
          <a:bodyPr/>
          <a:lstStyle/>
          <a:p>
            <a:endParaRPr lang="nl-NL"/>
          </a:p>
        </p:txBody>
      </p:sp>
      <p:sp>
        <p:nvSpPr>
          <p:cNvPr id="15" name="Tijdelijke aanduiding voor dianummer 14"/>
          <p:cNvSpPr>
            <a:spLocks noGrp="1"/>
          </p:cNvSpPr>
          <p:nvPr>
            <p:ph type="sldNum" sz="quarter" idx="25"/>
          </p:nvPr>
        </p:nvSpPr>
        <p:spPr/>
        <p:txBody>
          <a:bodyPr/>
          <a:lstStyle/>
          <a:p>
            <a:fld id="{10A0A6AF-03C5-477E-939A-E28F7E7F05EA}" type="slidenum">
              <a:rPr lang="nl-NL" smtClean="0"/>
              <a:pPr/>
              <a:t>‹nr.›</a:t>
            </a:fld>
            <a:endParaRPr lang="nl-NL"/>
          </a:p>
        </p:txBody>
      </p:sp>
      <p:sp>
        <p:nvSpPr>
          <p:cNvPr id="17" name="Titel 1"/>
          <p:cNvSpPr>
            <a:spLocks noGrp="1"/>
          </p:cNvSpPr>
          <p:nvPr>
            <p:ph type="ctrTitle"/>
          </p:nvPr>
        </p:nvSpPr>
        <p:spPr>
          <a:xfrm>
            <a:off x="6553200" y="1885467"/>
            <a:ext cx="5004000" cy="2336400"/>
          </a:xfrm>
        </p:spPr>
        <p:txBody>
          <a:bodyPr tIns="90000" bIns="90000" anchor="b">
            <a:normAutofit/>
          </a:bodyPr>
          <a:lstStyle>
            <a:lvl1pPr algn="l">
              <a:defRPr sz="3600">
                <a:solidFill>
                  <a:schemeClr val="bg1"/>
                </a:solidFill>
              </a:defRPr>
            </a:lvl1pPr>
          </a:lstStyle>
          <a:p>
            <a:r>
              <a:rPr lang="nl-NL"/>
              <a:t>Klik om stijl te bewerken</a:t>
            </a:r>
          </a:p>
        </p:txBody>
      </p:sp>
      <p:sp>
        <p:nvSpPr>
          <p:cNvPr id="18" name="Ondertitel 2"/>
          <p:cNvSpPr>
            <a:spLocks noGrp="1"/>
          </p:cNvSpPr>
          <p:nvPr>
            <p:ph type="subTitle" idx="1"/>
          </p:nvPr>
        </p:nvSpPr>
        <p:spPr>
          <a:xfrm>
            <a:off x="6553200" y="4218267"/>
            <a:ext cx="5004000" cy="1613786"/>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Tree>
    <p:extLst>
      <p:ext uri="{BB962C8B-B14F-4D97-AF65-F5344CB8AC3E}">
        <p14:creationId xmlns:p14="http://schemas.microsoft.com/office/powerpoint/2010/main" val="82144038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Titeldia afbeelding horizontaal">
    <p:bg>
      <p:bgRef idx="1001">
        <a:schemeClr val="bg2"/>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634682" y="3427412"/>
            <a:ext cx="10923906" cy="1726479"/>
          </a:xfrm>
        </p:spPr>
        <p:txBody>
          <a:bodyPr lIns="57600" tIns="90000" bIns="90000" anchor="b">
            <a:normAutofit/>
          </a:bodyPr>
          <a:lstStyle>
            <a:lvl1pPr algn="l">
              <a:defRPr sz="3600" b="0">
                <a:solidFill>
                  <a:schemeClr val="tx1"/>
                </a:solidFill>
              </a:defRPr>
            </a:lvl1pPr>
          </a:lstStyle>
          <a:p>
            <a:r>
              <a:rPr lang="nl-NL"/>
              <a:t>Klik om stijl te bewerken</a:t>
            </a:r>
          </a:p>
        </p:txBody>
      </p:sp>
      <p:sp>
        <p:nvSpPr>
          <p:cNvPr id="3" name="Ondertitel 2"/>
          <p:cNvSpPr>
            <a:spLocks noGrp="1"/>
          </p:cNvSpPr>
          <p:nvPr>
            <p:ph type="subTitle" idx="1"/>
          </p:nvPr>
        </p:nvSpPr>
        <p:spPr>
          <a:xfrm>
            <a:off x="634682" y="5162400"/>
            <a:ext cx="10923906" cy="664319"/>
          </a:xfrm>
        </p:spPr>
        <p:txBody>
          <a:bodyPr lIns="7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12" name="Rechthoek 11"/>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ijdelijke aanduiding voor tekst 16"/>
          <p:cNvSpPr>
            <a:spLocks noGrp="1"/>
          </p:cNvSpPr>
          <p:nvPr>
            <p:ph type="body" sz="quarter" idx="10" hasCustomPrompt="1"/>
          </p:nvPr>
        </p:nvSpPr>
        <p:spPr>
          <a:xfrm>
            <a:off x="633412" y="5829386"/>
            <a:ext cx="513873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pic>
        <p:nvPicPr>
          <p:cNvPr id="8" name="Afbeelding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1879600"/>
          </a:xfrm>
          <a:prstGeom prst="rect">
            <a:avLst/>
          </a:prstGeom>
          <a:solidFill>
            <a:schemeClr val="bg2"/>
          </a:solidFill>
        </p:spPr>
      </p:pic>
      <p:sp>
        <p:nvSpPr>
          <p:cNvPr id="16" name="Tijdelijke aanduiding voor afbeelding 15"/>
          <p:cNvSpPr>
            <a:spLocks noGrp="1"/>
          </p:cNvSpPr>
          <p:nvPr>
            <p:ph type="pic" sz="quarter" idx="11"/>
          </p:nvPr>
        </p:nvSpPr>
        <p:spPr>
          <a:xfrm>
            <a:off x="0" y="-1"/>
            <a:ext cx="12192000" cy="3427413"/>
          </a:xfrm>
          <a:custGeom>
            <a:avLst/>
            <a:gdLst>
              <a:gd name="connsiteX0" fmla="*/ 5772000 w 12192000"/>
              <a:gd name="connsiteY0" fmla="*/ 1 h 3427413"/>
              <a:gd name="connsiteX1" fmla="*/ 5772000 w 12192000"/>
              <a:gd name="connsiteY1" fmla="*/ 1144801 h 3427413"/>
              <a:gd name="connsiteX2" fmla="*/ 6420000 w 12192000"/>
              <a:gd name="connsiteY2" fmla="*/ 1144801 h 3427413"/>
              <a:gd name="connsiteX3" fmla="*/ 6420000 w 12192000"/>
              <a:gd name="connsiteY3" fmla="*/ 1 h 3427413"/>
              <a:gd name="connsiteX4" fmla="*/ 0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5772000" y="1"/>
                </a:moveTo>
                <a:lnTo>
                  <a:pt x="5772000" y="1144801"/>
                </a:lnTo>
                <a:lnTo>
                  <a:pt x="6420000" y="1144801"/>
                </a:lnTo>
                <a:lnTo>
                  <a:pt x="6420000" y="1"/>
                </a:lnTo>
                <a:close/>
                <a:moveTo>
                  <a:pt x="0" y="0"/>
                </a:moveTo>
                <a:lnTo>
                  <a:pt x="12192000" y="0"/>
                </a:lnTo>
                <a:lnTo>
                  <a:pt x="12192000" y="3427413"/>
                </a:lnTo>
                <a:lnTo>
                  <a:pt x="0" y="3427413"/>
                </a:lnTo>
                <a:close/>
              </a:path>
            </a:pathLst>
          </a:custGeom>
          <a:solidFill>
            <a:schemeClr val="tx1">
              <a:lumMod val="85000"/>
            </a:schemeClr>
          </a:solidFill>
        </p:spPr>
        <p:txBody>
          <a:bodyPr wrap="square" lIns="648000" anchor="ctr" anchorCtr="0">
            <a:noAutofit/>
          </a:bodyPr>
          <a:lstStyle>
            <a:lvl1pPr>
              <a:buClr>
                <a:schemeClr val="bg2"/>
              </a:buClr>
              <a:defRPr>
                <a:solidFill>
                  <a:schemeClr val="bg1"/>
                </a:solidFill>
              </a:defRPr>
            </a:lvl1pPr>
          </a:lstStyle>
          <a:p>
            <a:r>
              <a:rPr lang="nl-NL"/>
              <a:t>Klik op het pictogram als u een afbeelding wilt toevoegen</a:t>
            </a:r>
          </a:p>
        </p:txBody>
      </p:sp>
      <p:sp>
        <p:nvSpPr>
          <p:cNvPr id="7" name="Tijdelijke aanduiding voor datum 6"/>
          <p:cNvSpPr>
            <a:spLocks noGrp="1"/>
          </p:cNvSpPr>
          <p:nvPr>
            <p:ph type="dt" sz="half" idx="12"/>
          </p:nvPr>
        </p:nvSpPr>
        <p:spPr/>
        <p:txBody>
          <a:bodyPr/>
          <a:lstStyle>
            <a:lvl1pPr>
              <a:defRPr>
                <a:solidFill>
                  <a:schemeClr val="tx2"/>
                </a:solidFill>
              </a:defRPr>
            </a:lvl1pPr>
          </a:lstStyle>
          <a:p>
            <a:endParaRPr lang="nl-NL"/>
          </a:p>
        </p:txBody>
      </p:sp>
      <p:sp>
        <p:nvSpPr>
          <p:cNvPr id="9" name="Tijdelijke aanduiding voor voettekst 8"/>
          <p:cNvSpPr>
            <a:spLocks noGrp="1"/>
          </p:cNvSpPr>
          <p:nvPr>
            <p:ph type="ftr" sz="quarter" idx="13"/>
          </p:nvPr>
        </p:nvSpPr>
        <p:spPr/>
        <p:txBody>
          <a:bodyPr/>
          <a:lstStyle>
            <a:lvl1pPr>
              <a:defRPr>
                <a:solidFill>
                  <a:schemeClr val="tx2"/>
                </a:solidFill>
              </a:defRPr>
            </a:lvl1pPr>
          </a:lstStyle>
          <a:p>
            <a:endParaRPr lang="nl-NL"/>
          </a:p>
        </p:txBody>
      </p:sp>
      <p:sp>
        <p:nvSpPr>
          <p:cNvPr id="10" name="Tijdelijke aanduiding voor dianummer 9"/>
          <p:cNvSpPr>
            <a:spLocks noGrp="1"/>
          </p:cNvSpPr>
          <p:nvPr>
            <p:ph type="sldNum" sz="quarter" idx="14"/>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35606717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185">
          <p15:clr>
            <a:srgbClr val="FBAE40"/>
          </p15:clr>
        </p15:guide>
        <p15:guide id="2" orient="horz" pos="2656">
          <p15:clr>
            <a:srgbClr val="FBAE40"/>
          </p15:clr>
        </p15:guide>
        <p15:guide id="3" pos="4044">
          <p15:clr>
            <a:srgbClr val="FBAE40"/>
          </p15:clr>
        </p15:guide>
        <p15:guide id="4" pos="3636">
          <p15:clr>
            <a:srgbClr val="FBAE40"/>
          </p15:clr>
        </p15:guide>
        <p15:guide id="5" orient="horz" pos="3135">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eldia verticaal">
    <p:spTree>
      <p:nvGrpSpPr>
        <p:cNvPr id="1" name=""/>
        <p:cNvGrpSpPr/>
        <p:nvPr/>
      </p:nvGrpSpPr>
      <p:grpSpPr>
        <a:xfrm>
          <a:off x="0" y="0"/>
          <a:ext cx="0" cy="0"/>
          <a:chOff x="0" y="0"/>
          <a:chExt cx="0" cy="0"/>
        </a:xfrm>
      </p:grpSpPr>
      <p:sp>
        <p:nvSpPr>
          <p:cNvPr id="13" name="Rechthoek 12"/>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7" name="Rechthoek 16"/>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hthoek 14"/>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6" name="Afbeelding 1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
        <p:nvSpPr>
          <p:cNvPr id="18" name="Tijdelijke aanduiding voor datum 17"/>
          <p:cNvSpPr>
            <a:spLocks noGrp="1"/>
          </p:cNvSpPr>
          <p:nvPr>
            <p:ph type="dt" sz="half" idx="17"/>
          </p:nvPr>
        </p:nvSpPr>
        <p:spPr/>
        <p:txBody>
          <a:bodyPr/>
          <a:lstStyle/>
          <a:p>
            <a:endParaRPr lang="nl-NL"/>
          </a:p>
        </p:txBody>
      </p:sp>
      <p:sp>
        <p:nvSpPr>
          <p:cNvPr id="19" name="Tijdelijke aanduiding voor voettekst 18"/>
          <p:cNvSpPr>
            <a:spLocks noGrp="1"/>
          </p:cNvSpPr>
          <p:nvPr>
            <p:ph type="ftr" sz="quarter" idx="18"/>
          </p:nvPr>
        </p:nvSpPr>
        <p:spPr/>
        <p:txBody>
          <a:bodyPr/>
          <a:lstStyle/>
          <a:p>
            <a:endParaRPr lang="nl-NL"/>
          </a:p>
        </p:txBody>
      </p:sp>
      <p:sp>
        <p:nvSpPr>
          <p:cNvPr id="20" name="Tijdelijke aanduiding voor dianummer 19"/>
          <p:cNvSpPr>
            <a:spLocks noGrp="1"/>
          </p:cNvSpPr>
          <p:nvPr>
            <p:ph type="sldNum" sz="quarter" idx="19"/>
          </p:nvPr>
        </p:nvSpPr>
        <p:spPr/>
        <p:txBody>
          <a:bodyPr/>
          <a:lstStyle/>
          <a:p>
            <a:fld id="{10A0A6AF-03C5-477E-939A-E28F7E7F05EA}" type="slidenum">
              <a:rPr lang="nl-NL" smtClean="0"/>
              <a:pPr/>
              <a:t>‹nr.›</a:t>
            </a:fld>
            <a:endParaRPr lang="nl-NL"/>
          </a:p>
        </p:txBody>
      </p:sp>
      <p:sp>
        <p:nvSpPr>
          <p:cNvPr id="24" name="Ondertitel 2"/>
          <p:cNvSpPr>
            <a:spLocks noGrp="1"/>
          </p:cNvSpPr>
          <p:nvPr>
            <p:ph type="subTitle" idx="1"/>
          </p:nvPr>
        </p:nvSpPr>
        <p:spPr>
          <a:xfrm>
            <a:off x="6556176" y="3427413"/>
            <a:ext cx="5004000" cy="2404640"/>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25"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sp>
        <p:nvSpPr>
          <p:cNvPr id="21" name="Titel 1"/>
          <p:cNvSpPr>
            <a:spLocks noGrp="1"/>
          </p:cNvSpPr>
          <p:nvPr>
            <p:ph type="ctrTitle"/>
          </p:nvPr>
        </p:nvSpPr>
        <p:spPr>
          <a:xfrm>
            <a:off x="6554588" y="2024063"/>
            <a:ext cx="5004000" cy="1403350"/>
          </a:xfrm>
        </p:spPr>
        <p:txBody>
          <a:bodyPr tIns="90000" bIns="90000" anchor="b">
            <a:normAutofit/>
          </a:bodyPr>
          <a:lstStyle>
            <a:lvl1pPr algn="l">
              <a:defRPr sz="3600">
                <a:solidFill>
                  <a:schemeClr val="bg1"/>
                </a:solidFill>
              </a:defRPr>
            </a:lvl1pPr>
          </a:lstStyle>
          <a:p>
            <a:r>
              <a:rPr lang="nl-NL"/>
              <a:t>Klik om stijl te bewerken</a:t>
            </a:r>
          </a:p>
        </p:txBody>
      </p:sp>
    </p:spTree>
    <p:extLst>
      <p:ext uri="{BB962C8B-B14F-4D97-AF65-F5344CB8AC3E}">
        <p14:creationId xmlns:p14="http://schemas.microsoft.com/office/powerpoint/2010/main" val="250984178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eldia horizontaal">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879600"/>
            <a:ext cx="10923588" cy="1547813"/>
          </a:xfrm>
        </p:spPr>
        <p:txBody>
          <a:bodyPr anchor="ctr" anchorCtr="0">
            <a:normAutofit/>
          </a:bodyPr>
          <a:lstStyle>
            <a:lvl1pPr>
              <a:defRPr sz="4800">
                <a:solidFill>
                  <a:schemeClr val="bg1"/>
                </a:solidFill>
              </a:defRPr>
            </a:lvl1pPr>
          </a:lstStyle>
          <a:p>
            <a:r>
              <a:rPr lang="nl-NL"/>
              <a:t>Klik om stijl te bewerken</a:t>
            </a:r>
          </a:p>
        </p:txBody>
      </p:sp>
      <p:pic>
        <p:nvPicPr>
          <p:cNvPr id="7" name="Afbeelding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5" name="Tijdelijke aanduiding voor datum 14"/>
          <p:cNvSpPr>
            <a:spLocks noGrp="1"/>
          </p:cNvSpPr>
          <p:nvPr>
            <p:ph type="dt" sz="half" idx="14"/>
          </p:nvPr>
        </p:nvSpPr>
        <p:spPr/>
        <p:txBody>
          <a:bodyPr/>
          <a:lstStyle/>
          <a:p>
            <a:endParaRPr lang="nl-NL"/>
          </a:p>
        </p:txBody>
      </p:sp>
      <p:sp>
        <p:nvSpPr>
          <p:cNvPr id="16" name="Tijdelijke aanduiding voor voettekst 15"/>
          <p:cNvSpPr>
            <a:spLocks noGrp="1"/>
          </p:cNvSpPr>
          <p:nvPr>
            <p:ph type="ftr" sz="quarter" idx="15"/>
          </p:nvPr>
        </p:nvSpPr>
        <p:spPr/>
        <p:txBody>
          <a:bodyPr/>
          <a:lstStyle/>
          <a:p>
            <a:endParaRPr lang="nl-NL"/>
          </a:p>
        </p:txBody>
      </p:sp>
      <p:sp>
        <p:nvSpPr>
          <p:cNvPr id="17" name="Tijdelijke aanduiding voor dianummer 16"/>
          <p:cNvSpPr>
            <a:spLocks noGrp="1"/>
          </p:cNvSpPr>
          <p:nvPr>
            <p:ph type="sldNum" sz="quarter" idx="16"/>
          </p:nvPr>
        </p:nvSpPr>
        <p:spPr/>
        <p:txBody>
          <a:bodyPr/>
          <a:lstStyle/>
          <a:p>
            <a:fld id="{10A0A6AF-03C5-477E-939A-E28F7E7F05EA}" type="slidenum">
              <a:rPr lang="nl-NL" smtClean="0"/>
              <a:pPr/>
              <a:t>‹nr.›</a:t>
            </a:fld>
            <a:endParaRPr lang="nl-NL"/>
          </a:p>
        </p:txBody>
      </p:sp>
      <p:sp>
        <p:nvSpPr>
          <p:cNvPr id="9" name="Ondertitel 2"/>
          <p:cNvSpPr>
            <a:spLocks noGrp="1"/>
          </p:cNvSpPr>
          <p:nvPr>
            <p:ph type="subTitle" idx="1"/>
          </p:nvPr>
        </p:nvSpPr>
        <p:spPr>
          <a:xfrm>
            <a:off x="635000" y="3749487"/>
            <a:ext cx="10925176" cy="2077232"/>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10" name="Tijdelijke aanduiding voor tekst 16"/>
          <p:cNvSpPr>
            <a:spLocks noGrp="1"/>
          </p:cNvSpPr>
          <p:nvPr>
            <p:ph type="body" sz="quarter" idx="10" hasCustomPrompt="1"/>
          </p:nvPr>
        </p:nvSpPr>
        <p:spPr>
          <a:xfrm>
            <a:off x="633412" y="5829386"/>
            <a:ext cx="500538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pic>
        <p:nvPicPr>
          <p:cNvPr id="11" name="Afbeelding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
        <p:nvSpPr>
          <p:cNvPr id="12" name="Rechthoek 11"/>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3881190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fbeelding horizontaal kleur">
    <p:bg>
      <p:bgRef idx="1001">
        <a:schemeClr val="bg2"/>
      </p:bgRef>
    </p:bg>
    <p:spTree>
      <p:nvGrpSpPr>
        <p:cNvPr id="1" name=""/>
        <p:cNvGrpSpPr/>
        <p:nvPr/>
      </p:nvGrpSpPr>
      <p:grpSpPr>
        <a:xfrm>
          <a:off x="0" y="0"/>
          <a:ext cx="0" cy="0"/>
          <a:chOff x="0" y="0"/>
          <a:chExt cx="0" cy="0"/>
        </a:xfrm>
      </p:grpSpPr>
      <p:sp>
        <p:nvSpPr>
          <p:cNvPr id="12"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0" y="0"/>
                </a:moveTo>
                <a:lnTo>
                  <a:pt x="5862638" y="0"/>
                </a:lnTo>
                <a:lnTo>
                  <a:pt x="5862638" y="709613"/>
                </a:lnTo>
                <a:lnTo>
                  <a:pt x="6329363" y="709613"/>
                </a:lnTo>
                <a:lnTo>
                  <a:pt x="6329363" y="0"/>
                </a:lnTo>
                <a:lnTo>
                  <a:pt x="12192000" y="0"/>
                </a:lnTo>
                <a:lnTo>
                  <a:pt x="12192000" y="3427413"/>
                </a:lnTo>
                <a:lnTo>
                  <a:pt x="0" y="3427413"/>
                </a:lnTo>
                <a:close/>
              </a:path>
            </a:pathLst>
          </a:custGeom>
          <a:solidFill>
            <a:schemeClr val="tx1">
              <a:lumMod val="85000"/>
            </a:schemeClr>
          </a:solidFill>
        </p:spPr>
        <p:txBody>
          <a:bodyPr wrap="square" lIns="720000" tIns="1152000">
            <a:noAutofit/>
          </a:bodyPr>
          <a:lstStyle>
            <a:lvl1pPr>
              <a:buClr>
                <a:schemeClr val="bg2"/>
              </a:buClr>
              <a:tabLst>
                <a:tab pos="1619250" algn="l"/>
              </a:tabLst>
              <a:defRPr>
                <a:solidFill>
                  <a:schemeClr val="bg1"/>
                </a:solidFill>
              </a:defRPr>
            </a:lvl1pPr>
          </a:lstStyle>
          <a:p>
            <a:r>
              <a:rPr lang="nl-NL"/>
              <a:t>Klik op het pictogram als u een afbeelding wilt toevoegen</a:t>
            </a:r>
          </a:p>
        </p:txBody>
      </p:sp>
      <p:sp>
        <p:nvSpPr>
          <p:cNvPr id="2" name="Titel 1"/>
          <p:cNvSpPr>
            <a:spLocks noGrp="1"/>
          </p:cNvSpPr>
          <p:nvPr>
            <p:ph type="title"/>
          </p:nvPr>
        </p:nvSpPr>
        <p:spPr>
          <a:xfrm>
            <a:off x="634205" y="3888000"/>
            <a:ext cx="5004595" cy="2333413"/>
          </a:xfrm>
        </p:spPr>
        <p:txBody>
          <a:bodyPr anchor="t" anchorCtr="0"/>
          <a:lstStyle>
            <a:lvl1pPr>
              <a:defRPr>
                <a:solidFill>
                  <a:schemeClr val="tx1"/>
                </a:solidFill>
              </a:defRPr>
            </a:lvl1pPr>
          </a:lstStyle>
          <a:p>
            <a:r>
              <a:rPr lang="nl-NL"/>
              <a:t>Klik om stijl te bewerken</a:t>
            </a:r>
          </a:p>
        </p:txBody>
      </p:sp>
      <p:sp>
        <p:nvSpPr>
          <p:cNvPr id="6" name="Tijdelijke aanduiding voor tekst 13"/>
          <p:cNvSpPr>
            <a:spLocks noGrp="1"/>
          </p:cNvSpPr>
          <p:nvPr>
            <p:ph type="body" sz="quarter" idx="13"/>
          </p:nvPr>
        </p:nvSpPr>
        <p:spPr>
          <a:xfrm>
            <a:off x="6554588" y="3888000"/>
            <a:ext cx="5004000" cy="2333413"/>
          </a:xfrm>
        </p:spPr>
        <p:txBody>
          <a:bodyPr tIns="50400" numCol="1" spcCol="468000" anchor="t" anchorCtr="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0" name="Tijdelijke aanduiding voor datum 9"/>
          <p:cNvSpPr>
            <a:spLocks noGrp="1"/>
          </p:cNvSpPr>
          <p:nvPr>
            <p:ph type="dt" sz="half" idx="15"/>
          </p:nvPr>
        </p:nvSpPr>
        <p:spPr>
          <a:xfrm>
            <a:off x="635000" y="6543488"/>
            <a:ext cx="5003800" cy="264272"/>
          </a:xfrm>
          <a:prstGeom prst="rect">
            <a:avLst/>
          </a:prstGeom>
        </p:spPr>
        <p:txBody>
          <a:bodyPr/>
          <a:lstStyle>
            <a:lvl1pPr>
              <a:defRPr>
                <a:solidFill>
                  <a:schemeClr val="tx2"/>
                </a:solidFill>
              </a:defRPr>
            </a:lvl1pPr>
          </a:lstStyle>
          <a:p>
            <a:endParaRPr lang="nl-NL"/>
          </a:p>
        </p:txBody>
      </p:sp>
      <p:sp>
        <p:nvSpPr>
          <p:cNvPr id="11" name="Tijdelijke aanduiding voor voettekst 10"/>
          <p:cNvSpPr>
            <a:spLocks noGrp="1"/>
          </p:cNvSpPr>
          <p:nvPr>
            <p:ph type="ftr" sz="quarter" idx="16"/>
          </p:nvPr>
        </p:nvSpPr>
        <p:spPr>
          <a:xfrm>
            <a:off x="635000" y="6221413"/>
            <a:ext cx="5003800" cy="322075"/>
          </a:xfrm>
          <a:prstGeom prst="rect">
            <a:avLst/>
          </a:prstGeom>
        </p:spPr>
        <p:txBody>
          <a:bodyPr/>
          <a:lstStyle>
            <a:lvl1pPr>
              <a:defRPr>
                <a:solidFill>
                  <a:schemeClr val="tx2"/>
                </a:solidFill>
              </a:defRPr>
            </a:lvl1pPr>
          </a:lstStyle>
          <a:p>
            <a:endParaRPr lang="nl-NL"/>
          </a:p>
        </p:txBody>
      </p:sp>
      <p:sp>
        <p:nvSpPr>
          <p:cNvPr id="13" name="Tijdelijke aanduiding voor dianummer 12"/>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31694027"/>
      </p:ext>
    </p:extLst>
  </p:cSld>
  <p:clrMapOvr>
    <a:overrideClrMapping bg1="dk1" tx1="lt1" bg2="dk2" tx2="lt2" accent1="accent1" accent2="accent2" accent3="accent3" accent4="accent4" accent5="accent5" accent6="accent6" hlink="hlink" folHlink="folHlink"/>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itel 1"/>
          <p:cNvSpPr>
            <a:spLocks noGrp="1"/>
          </p:cNvSpPr>
          <p:nvPr>
            <p:ph type="title"/>
          </p:nvPr>
        </p:nvSpPr>
        <p:spPr>
          <a:xfrm>
            <a:off x="634999" y="2636838"/>
            <a:ext cx="5003801" cy="1584325"/>
          </a:xfrm>
        </p:spPr>
        <p:txBody>
          <a:bodyPr anchor="ctr" anchorCtr="0">
            <a:normAutofit/>
          </a:bodyPr>
          <a:lstStyle>
            <a:lvl1pPr algn="r">
              <a:defRPr sz="3600">
                <a:solidFill>
                  <a:schemeClr val="bg1"/>
                </a:solidFill>
              </a:defRPr>
            </a:lvl1pPr>
          </a:lstStyle>
          <a:p>
            <a:r>
              <a:rPr lang="nl-NL"/>
              <a:t>Klik om stijl te bewerken</a:t>
            </a:r>
          </a:p>
        </p:txBody>
      </p:sp>
      <p:sp>
        <p:nvSpPr>
          <p:cNvPr id="13" name="Tijdelijke aanduiding voor tekst 4"/>
          <p:cNvSpPr>
            <a:spLocks noGrp="1"/>
          </p:cNvSpPr>
          <p:nvPr>
            <p:ph type="body" sz="quarter" idx="15"/>
          </p:nvPr>
        </p:nvSpPr>
        <p:spPr>
          <a:xfrm>
            <a:off x="7791732" y="916926"/>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sp>
        <p:nvSpPr>
          <p:cNvPr id="14" name="Tijdelijke aanduiding voor tekst 4"/>
          <p:cNvSpPr>
            <a:spLocks noGrp="1"/>
          </p:cNvSpPr>
          <p:nvPr>
            <p:ph type="body" sz="quarter" idx="16"/>
          </p:nvPr>
        </p:nvSpPr>
        <p:spPr>
          <a:xfrm>
            <a:off x="7791732" y="2061911"/>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sp>
        <p:nvSpPr>
          <p:cNvPr id="15" name="Tijdelijke aanduiding voor tekst 4"/>
          <p:cNvSpPr>
            <a:spLocks noGrp="1"/>
          </p:cNvSpPr>
          <p:nvPr>
            <p:ph type="body" sz="quarter" idx="17"/>
          </p:nvPr>
        </p:nvSpPr>
        <p:spPr>
          <a:xfrm>
            <a:off x="7791732" y="3211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sp>
        <p:nvSpPr>
          <p:cNvPr id="16" name="Tijdelijke aanduiding voor tekst 4"/>
          <p:cNvSpPr>
            <a:spLocks noGrp="1"/>
          </p:cNvSpPr>
          <p:nvPr>
            <p:ph type="body" sz="quarter" idx="18"/>
          </p:nvPr>
        </p:nvSpPr>
        <p:spPr>
          <a:xfrm>
            <a:off x="7791732" y="43524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sp>
        <p:nvSpPr>
          <p:cNvPr id="17" name="Tijdelijke aanduiding voor tekst 4"/>
          <p:cNvSpPr>
            <a:spLocks noGrp="1"/>
          </p:cNvSpPr>
          <p:nvPr>
            <p:ph type="body" sz="quarter" idx="19"/>
          </p:nvPr>
        </p:nvSpPr>
        <p:spPr>
          <a:xfrm>
            <a:off x="7791732" y="5497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pic>
        <p:nvPicPr>
          <p:cNvPr id="19" name="Afbeelding 1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1" name="Rechthoek 20"/>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ijdelijke aanduiding voor datum 4"/>
          <p:cNvSpPr>
            <a:spLocks noGrp="1"/>
          </p:cNvSpPr>
          <p:nvPr>
            <p:ph type="dt" sz="half" idx="20"/>
          </p:nvPr>
        </p:nvSpPr>
        <p:spPr/>
        <p:txBody>
          <a:bodyPr/>
          <a:lstStyle/>
          <a:p>
            <a:endParaRPr lang="nl-NL"/>
          </a:p>
        </p:txBody>
      </p:sp>
      <p:sp>
        <p:nvSpPr>
          <p:cNvPr id="9" name="Tijdelijke aanduiding voor voettekst 8"/>
          <p:cNvSpPr>
            <a:spLocks noGrp="1"/>
          </p:cNvSpPr>
          <p:nvPr>
            <p:ph type="ftr" sz="quarter" idx="21"/>
          </p:nvPr>
        </p:nvSpPr>
        <p:spPr/>
        <p:txBody>
          <a:bodyPr/>
          <a:lstStyle/>
          <a:p>
            <a:endParaRPr lang="nl-NL"/>
          </a:p>
        </p:txBody>
      </p:sp>
      <p:sp>
        <p:nvSpPr>
          <p:cNvPr id="18" name="Tijdelijke aanduiding voor dianummer 17"/>
          <p:cNvSpPr>
            <a:spLocks noGrp="1"/>
          </p:cNvSpPr>
          <p:nvPr>
            <p:ph type="sldNum" sz="quarter" idx="22"/>
          </p:nvPr>
        </p:nvSpPr>
        <p:spPr/>
        <p:txBody>
          <a:bodyPr/>
          <a:lstStyle/>
          <a:p>
            <a:fld id="{10A0A6AF-03C5-477E-939A-E28F7E7F05EA}" type="slidenum">
              <a:rPr lang="nl-NL" smtClean="0"/>
              <a:pPr/>
              <a:t>‹nr.›</a:t>
            </a:fld>
            <a:endParaRPr lang="nl-NL"/>
          </a:p>
        </p:txBody>
      </p:sp>
      <p:sp>
        <p:nvSpPr>
          <p:cNvPr id="22" name="Tijdelijke aanduiding voor tekst 2"/>
          <p:cNvSpPr>
            <a:spLocks noGrp="1"/>
          </p:cNvSpPr>
          <p:nvPr>
            <p:ph type="body" sz="quarter" idx="10" hasCustomPrompt="1"/>
          </p:nvPr>
        </p:nvSpPr>
        <p:spPr>
          <a:xfrm>
            <a:off x="6418727" y="998445"/>
            <a:ext cx="1373005" cy="817563"/>
          </a:xfrm>
        </p:spPr>
        <p:txBody>
          <a:bodyPr bIns="46800" anchor="b" anchorCtr="0">
            <a:normAutofit/>
          </a:bodyPr>
          <a:lstStyle>
            <a:lvl1pPr marL="0" indent="0" algn="r">
              <a:buNone/>
              <a:defRPr sz="4800">
                <a:solidFill>
                  <a:schemeClr val="tx2"/>
                </a:solidFill>
              </a:defRPr>
            </a:lvl1pPr>
          </a:lstStyle>
          <a:p>
            <a:pPr lvl="0"/>
            <a:r>
              <a:rPr lang="nl-NL"/>
              <a:t>#</a:t>
            </a:r>
          </a:p>
        </p:txBody>
      </p:sp>
      <p:sp>
        <p:nvSpPr>
          <p:cNvPr id="23" name="Tijdelijke aanduiding voor tekst 2"/>
          <p:cNvSpPr>
            <a:spLocks noGrp="1"/>
          </p:cNvSpPr>
          <p:nvPr>
            <p:ph type="body" sz="quarter" idx="11" hasCustomPrompt="1"/>
          </p:nvPr>
        </p:nvSpPr>
        <p:spPr>
          <a:xfrm>
            <a:off x="6418727" y="2143674"/>
            <a:ext cx="1373005" cy="817563"/>
          </a:xfrm>
        </p:spPr>
        <p:txBody>
          <a:bodyPr bIns="46800" anchor="b" anchorCtr="0">
            <a:normAutofit/>
          </a:bodyPr>
          <a:lstStyle>
            <a:lvl1pPr marL="0" indent="0" algn="r">
              <a:buNone/>
              <a:defRPr sz="4800">
                <a:solidFill>
                  <a:schemeClr val="tx2"/>
                </a:solidFill>
              </a:defRPr>
            </a:lvl1pPr>
          </a:lstStyle>
          <a:p>
            <a:pPr lvl="0"/>
            <a:r>
              <a:rPr lang="nl-NL"/>
              <a:t>#</a:t>
            </a:r>
          </a:p>
        </p:txBody>
      </p:sp>
      <p:sp>
        <p:nvSpPr>
          <p:cNvPr id="24" name="Tijdelijke aanduiding voor tekst 2"/>
          <p:cNvSpPr>
            <a:spLocks noGrp="1"/>
          </p:cNvSpPr>
          <p:nvPr>
            <p:ph type="body" sz="quarter" idx="12" hasCustomPrompt="1"/>
          </p:nvPr>
        </p:nvSpPr>
        <p:spPr>
          <a:xfrm>
            <a:off x="6418727" y="3288903"/>
            <a:ext cx="1373005" cy="817563"/>
          </a:xfrm>
        </p:spPr>
        <p:txBody>
          <a:bodyPr bIns="46800" anchor="b" anchorCtr="0">
            <a:normAutofit/>
          </a:bodyPr>
          <a:lstStyle>
            <a:lvl1pPr marL="0" indent="0" algn="r">
              <a:buNone/>
              <a:defRPr sz="4800">
                <a:solidFill>
                  <a:schemeClr val="tx2"/>
                </a:solidFill>
              </a:defRPr>
            </a:lvl1pPr>
          </a:lstStyle>
          <a:p>
            <a:pPr lvl="0"/>
            <a:r>
              <a:rPr lang="nl-NL"/>
              <a:t>#</a:t>
            </a:r>
          </a:p>
        </p:txBody>
      </p:sp>
      <p:sp>
        <p:nvSpPr>
          <p:cNvPr id="25" name="Tijdelijke aanduiding voor tekst 2"/>
          <p:cNvSpPr>
            <a:spLocks noGrp="1"/>
          </p:cNvSpPr>
          <p:nvPr>
            <p:ph type="body" sz="quarter" idx="13" hasCustomPrompt="1"/>
          </p:nvPr>
        </p:nvSpPr>
        <p:spPr>
          <a:xfrm>
            <a:off x="6418727" y="4434132"/>
            <a:ext cx="1373005" cy="817563"/>
          </a:xfrm>
        </p:spPr>
        <p:txBody>
          <a:bodyPr bIns="46800" anchor="b" anchorCtr="0">
            <a:normAutofit/>
          </a:bodyPr>
          <a:lstStyle>
            <a:lvl1pPr marL="0" indent="0" algn="r">
              <a:buNone/>
              <a:defRPr sz="4800">
                <a:solidFill>
                  <a:schemeClr val="tx2"/>
                </a:solidFill>
              </a:defRPr>
            </a:lvl1pPr>
          </a:lstStyle>
          <a:p>
            <a:pPr lvl="0"/>
            <a:r>
              <a:rPr lang="nl-NL"/>
              <a:t>#</a:t>
            </a:r>
          </a:p>
        </p:txBody>
      </p:sp>
      <p:sp>
        <p:nvSpPr>
          <p:cNvPr id="26" name="Tijdelijke aanduiding voor tekst 2"/>
          <p:cNvSpPr>
            <a:spLocks noGrp="1"/>
          </p:cNvSpPr>
          <p:nvPr>
            <p:ph type="body" sz="quarter" idx="14" hasCustomPrompt="1"/>
          </p:nvPr>
        </p:nvSpPr>
        <p:spPr>
          <a:xfrm>
            <a:off x="6418727" y="5579361"/>
            <a:ext cx="1373005" cy="817563"/>
          </a:xfrm>
        </p:spPr>
        <p:txBody>
          <a:bodyPr bIns="46800" anchor="b" anchorCtr="0">
            <a:normAutofit/>
          </a:bodyPr>
          <a:lstStyle>
            <a:lvl1pPr marL="0" indent="0" algn="r">
              <a:buNone/>
              <a:defRPr sz="4800">
                <a:solidFill>
                  <a:schemeClr val="tx2"/>
                </a:solidFill>
              </a:defRPr>
            </a:lvl1pPr>
          </a:lstStyle>
          <a:p>
            <a:pPr lvl="0"/>
            <a:r>
              <a:rPr lang="nl-NL"/>
              <a:t>#</a:t>
            </a:r>
          </a:p>
        </p:txBody>
      </p:sp>
    </p:spTree>
    <p:extLst>
      <p:ext uri="{BB962C8B-B14F-4D97-AF65-F5344CB8AC3E}">
        <p14:creationId xmlns:p14="http://schemas.microsoft.com/office/powerpoint/2010/main" val="625656163"/>
      </p:ext>
    </p:extLst>
  </p:cSld>
  <p:clrMapOvr>
    <a:masterClrMapping/>
  </p:clrMapOvr>
  <p:extLst>
    <p:ext uri="{DCECCB84-F9BA-43D5-87BE-67443E8EF086}">
      <p15:sldGuideLst xmlns:p15="http://schemas.microsoft.com/office/powerpoint/2012/main"/>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Inhoudsopgave met afbeelding">
    <p:spTree>
      <p:nvGrpSpPr>
        <p:cNvPr id="1" name=""/>
        <p:cNvGrpSpPr/>
        <p:nvPr/>
      </p:nvGrpSpPr>
      <p:grpSpPr>
        <a:xfrm>
          <a:off x="0" y="0"/>
          <a:ext cx="0" cy="0"/>
          <a:chOff x="0" y="0"/>
          <a:chExt cx="0" cy="0"/>
        </a:xfrm>
      </p:grpSpPr>
      <p:sp>
        <p:nvSpPr>
          <p:cNvPr id="5" name="Rechthoek 4"/>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jdelijke aanduiding voor tekst 11"/>
          <p:cNvSpPr>
            <a:spLocks noGrp="1"/>
          </p:cNvSpPr>
          <p:nvPr>
            <p:ph type="body" sz="quarter" idx="13"/>
          </p:nvPr>
        </p:nvSpPr>
        <p:spPr>
          <a:xfrm>
            <a:off x="6553200" y="2289600"/>
            <a:ext cx="5004000" cy="3931813"/>
          </a:xfrm>
        </p:spPr>
        <p:txBody>
          <a:bodyPr/>
          <a:lstStyle>
            <a:lvl1pPr marL="457200" indent="-457200">
              <a:buClr>
                <a:schemeClr val="bg1"/>
              </a:buClr>
              <a:buFont typeface="+mj-lt"/>
              <a:buAutoNum type="arabicPeriod"/>
              <a:defRPr>
                <a:solidFill>
                  <a:schemeClr val="bg1"/>
                </a:solidFill>
              </a:defRPr>
            </a:lvl1pPr>
            <a:lvl2pPr marL="684000" indent="-216000">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Tx/>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13" name="Afbeelding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6" name="Rechthoek 15"/>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553200" y="1051200"/>
            <a:ext cx="5004000" cy="948047"/>
          </a:xfrm>
        </p:spPr>
        <p:txBody>
          <a:bodyPr/>
          <a:lstStyle>
            <a:lvl1pPr>
              <a:defRPr>
                <a:solidFill>
                  <a:schemeClr val="bg1"/>
                </a:solidFill>
              </a:defRPr>
            </a:lvl1pPr>
          </a:lstStyle>
          <a:p>
            <a:r>
              <a:rPr lang="nl-NL"/>
              <a:t>Klik om stijl te bewerken</a:t>
            </a:r>
          </a:p>
        </p:txBody>
      </p:sp>
      <p:sp>
        <p:nvSpPr>
          <p:cNvPr id="14" name="Tijdelijke aanduiding voor afbeelding 21"/>
          <p:cNvSpPr>
            <a:spLocks noGrp="1"/>
          </p:cNvSpPr>
          <p:nvPr>
            <p:ph type="pic" sz="quarter" idx="10"/>
          </p:nvPr>
        </p:nvSpPr>
        <p:spPr>
          <a:xfrm>
            <a:off x="0" y="0"/>
            <a:ext cx="6098242" cy="6858000"/>
          </a:xfrm>
          <a:custGeom>
            <a:avLst/>
            <a:gdLst>
              <a:gd name="connsiteX0" fmla="*/ 0 w 6098242"/>
              <a:gd name="connsiteY0" fmla="*/ 0 h 6858000"/>
              <a:gd name="connsiteX1" fmla="*/ 5862000 w 6098242"/>
              <a:gd name="connsiteY1" fmla="*/ 0 h 6858000"/>
              <a:gd name="connsiteX2" fmla="*/ 5862000 w 6098242"/>
              <a:gd name="connsiteY2" fmla="*/ 708025 h 6858000"/>
              <a:gd name="connsiteX3" fmla="*/ 6098242 w 6098242"/>
              <a:gd name="connsiteY3" fmla="*/ 708025 h 6858000"/>
              <a:gd name="connsiteX4" fmla="*/ 6098242 w 6098242"/>
              <a:gd name="connsiteY4" fmla="*/ 6620400 h 6858000"/>
              <a:gd name="connsiteX5" fmla="*/ 5862000 w 6098242"/>
              <a:gd name="connsiteY5" fmla="*/ 6620400 h 6858000"/>
              <a:gd name="connsiteX6" fmla="*/ 5862000 w 6098242"/>
              <a:gd name="connsiteY6" fmla="*/ 6858000 h 6858000"/>
              <a:gd name="connsiteX7" fmla="*/ 0 w 609824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8242" h="6858000">
                <a:moveTo>
                  <a:pt x="0" y="0"/>
                </a:moveTo>
                <a:lnTo>
                  <a:pt x="5862000" y="0"/>
                </a:lnTo>
                <a:lnTo>
                  <a:pt x="5862000" y="708025"/>
                </a:lnTo>
                <a:lnTo>
                  <a:pt x="6098242" y="708025"/>
                </a:lnTo>
                <a:lnTo>
                  <a:pt x="6098242" y="6620400"/>
                </a:lnTo>
                <a:lnTo>
                  <a:pt x="5862000" y="6620400"/>
                </a:lnTo>
                <a:lnTo>
                  <a:pt x="5862000" y="6858000"/>
                </a:lnTo>
                <a:lnTo>
                  <a:pt x="0" y="6858000"/>
                </a:lnTo>
                <a:close/>
              </a:path>
            </a:pathLst>
          </a:custGeom>
          <a:solidFill>
            <a:schemeClr val="tx1">
              <a:alpha val="10000"/>
            </a:schemeClr>
          </a:solidFill>
        </p:spPr>
        <p:txBody>
          <a:bodyPr wrap="square" lIns="612000" anchor="ctr" anchorCtr="0">
            <a:noAutofit/>
          </a:bodyPr>
          <a:lstStyle>
            <a:lvl1pPr algn="l">
              <a:defRPr>
                <a:solidFill>
                  <a:schemeClr val="tx1"/>
                </a:solidFill>
              </a:defRPr>
            </a:lvl1pPr>
          </a:lstStyle>
          <a:p>
            <a:r>
              <a:rPr lang="nl-NL"/>
              <a:t>Klik op het pictogram als u een afbeelding wilt toevoegen</a:t>
            </a:r>
          </a:p>
        </p:txBody>
      </p:sp>
      <p:sp>
        <p:nvSpPr>
          <p:cNvPr id="17" name="Tijdelijke aanduiding voor datum 16"/>
          <p:cNvSpPr>
            <a:spLocks noGrp="1"/>
          </p:cNvSpPr>
          <p:nvPr>
            <p:ph type="dt" sz="half" idx="14"/>
          </p:nvPr>
        </p:nvSpPr>
        <p:spPr/>
        <p:txBody>
          <a:bodyPr/>
          <a:lstStyle/>
          <a:p>
            <a:endParaRPr lang="nl-NL"/>
          </a:p>
        </p:txBody>
      </p:sp>
      <p:sp>
        <p:nvSpPr>
          <p:cNvPr id="18" name="Tijdelijke aanduiding voor voettekst 17"/>
          <p:cNvSpPr>
            <a:spLocks noGrp="1"/>
          </p:cNvSpPr>
          <p:nvPr>
            <p:ph type="ftr" sz="quarter" idx="15"/>
          </p:nvPr>
        </p:nvSpPr>
        <p:spPr/>
        <p:txBody>
          <a:bodyPr/>
          <a:lstStyle/>
          <a:p>
            <a:endParaRPr lang="nl-NL"/>
          </a:p>
        </p:txBody>
      </p:sp>
      <p:sp>
        <p:nvSpPr>
          <p:cNvPr id="19" name="Tijdelijke aanduiding voor dianummer 18"/>
          <p:cNvSpPr>
            <a:spLocks noGrp="1"/>
          </p:cNvSpPr>
          <p:nvPr>
            <p:ph type="sldNum" sz="quarter" idx="16"/>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84361158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4999" y="2636837"/>
            <a:ext cx="5003801" cy="1584325"/>
          </a:xfrm>
        </p:spPr>
        <p:txBody>
          <a:bodyPr anchor="b">
            <a:normAutofit/>
          </a:bodyPr>
          <a:lstStyle>
            <a:lvl1pPr algn="r">
              <a:defRPr sz="3600">
                <a:solidFill>
                  <a:schemeClr val="bg1"/>
                </a:solidFill>
              </a:defRPr>
            </a:lvl1pPr>
          </a:lstStyle>
          <a:p>
            <a:r>
              <a:rPr lang="nl-NL"/>
              <a:t>Klik om stijl te bewerken</a:t>
            </a:r>
          </a:p>
        </p:txBody>
      </p:sp>
      <p:sp>
        <p:nvSpPr>
          <p:cNvPr id="3" name="Tijdelijke aanduiding voor tekst 2"/>
          <p:cNvSpPr>
            <a:spLocks noGrp="1"/>
          </p:cNvSpPr>
          <p:nvPr>
            <p:ph type="body" idx="1"/>
          </p:nvPr>
        </p:nvSpPr>
        <p:spPr>
          <a:xfrm>
            <a:off x="634999" y="4221162"/>
            <a:ext cx="5003801" cy="2000251"/>
          </a:xfrm>
        </p:spPr>
        <p:txBody>
          <a:bodyPr tIns="90000" rIns="100800"/>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9" name="Tijdelijke aanduiding voor tekst 8"/>
          <p:cNvSpPr>
            <a:spLocks noGrp="1"/>
          </p:cNvSpPr>
          <p:nvPr>
            <p:ph type="body" sz="quarter" idx="13" hasCustomPrompt="1"/>
          </p:nvPr>
        </p:nvSpPr>
        <p:spPr>
          <a:xfrm>
            <a:off x="634999" y="1171575"/>
            <a:ext cx="5003801" cy="1463674"/>
          </a:xfrm>
        </p:spPr>
        <p:txBody>
          <a:bodyPr rIns="0" anchor="b" anchorCtr="0">
            <a:normAutofit/>
          </a:bodyPr>
          <a:lstStyle>
            <a:lvl1pPr marL="0" indent="0" algn="r">
              <a:buNone/>
              <a:defRPr sz="9600" b="1" i="0">
                <a:solidFill>
                  <a:schemeClr val="bg1"/>
                </a:solidFill>
              </a:defRPr>
            </a:lvl1pPr>
            <a:lvl2pPr marL="313200" indent="0" algn="r">
              <a:buNone/>
              <a:defRPr/>
            </a:lvl2pPr>
            <a:lvl3pPr marL="630000" indent="0" algn="r">
              <a:buNone/>
              <a:defRPr/>
            </a:lvl3pPr>
            <a:lvl4pPr marL="943200" indent="0" algn="r">
              <a:buNone/>
              <a:defRPr/>
            </a:lvl4pPr>
            <a:lvl5pPr marL="1260000" indent="0" algn="r">
              <a:buNone/>
              <a:defRPr/>
            </a:lvl5pPr>
          </a:lstStyle>
          <a:p>
            <a:pPr lvl="0"/>
            <a:r>
              <a:rPr lang="nl-NL"/>
              <a:t>#</a:t>
            </a:r>
          </a:p>
        </p:txBody>
      </p:sp>
      <p:pic>
        <p:nvPicPr>
          <p:cNvPr id="8" name="Afbeelding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1" name="Rechthoek 10"/>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datum 9"/>
          <p:cNvSpPr>
            <a:spLocks noGrp="1"/>
          </p:cNvSpPr>
          <p:nvPr>
            <p:ph type="dt" sz="half" idx="14"/>
          </p:nvPr>
        </p:nvSpPr>
        <p:spPr/>
        <p:txBody>
          <a:bodyPr/>
          <a:lstStyle/>
          <a:p>
            <a:endParaRPr lang="nl-NL"/>
          </a:p>
        </p:txBody>
      </p:sp>
      <p:sp>
        <p:nvSpPr>
          <p:cNvPr id="12" name="Tijdelijke aanduiding voor voettekst 11"/>
          <p:cNvSpPr>
            <a:spLocks noGrp="1"/>
          </p:cNvSpPr>
          <p:nvPr>
            <p:ph type="ftr" sz="quarter" idx="15"/>
          </p:nvPr>
        </p:nvSpPr>
        <p:spPr/>
        <p:txBody>
          <a:bodyPr/>
          <a:lstStyle/>
          <a:p>
            <a:endParaRPr lang="nl-NL"/>
          </a:p>
        </p:txBody>
      </p:sp>
      <p:sp>
        <p:nvSpPr>
          <p:cNvPr id="13" name="Tijdelijke aanduiding voor dianummer 12"/>
          <p:cNvSpPr>
            <a:spLocks noGrp="1"/>
          </p:cNvSpPr>
          <p:nvPr>
            <p:ph type="sldNum" sz="quarter" idx="16"/>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8817731"/>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3" name="Tijdelijke aanduiding voor inhoud 2"/>
          <p:cNvSpPr>
            <a:spLocks noGrp="1"/>
          </p:cNvSpPr>
          <p:nvPr>
            <p:ph sz="half" idx="1"/>
          </p:nvPr>
        </p:nvSpPr>
        <p:spPr>
          <a:xfrm>
            <a:off x="635000" y="1909187"/>
            <a:ext cx="5388728" cy="4312226"/>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68271" y="1909187"/>
            <a:ext cx="5388928" cy="4312226"/>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p:nvPr>
        </p:nvSpPr>
        <p:spPr/>
        <p:txBody>
          <a:bodyPr/>
          <a:lstStyle/>
          <a:p>
            <a:r>
              <a:rPr lang="nl-NL"/>
              <a:t>Klik om stijl te bewerken</a:t>
            </a:r>
          </a:p>
        </p:txBody>
      </p:sp>
      <p:sp>
        <p:nvSpPr>
          <p:cNvPr id="14" name="Tijdelijke aanduiding voor datum 13"/>
          <p:cNvSpPr>
            <a:spLocks noGrp="1"/>
          </p:cNvSpPr>
          <p:nvPr>
            <p:ph type="dt" sz="half" idx="10"/>
          </p:nvPr>
        </p:nvSpPr>
        <p:spPr/>
        <p:txBody>
          <a:bodyPr/>
          <a:lstStyle/>
          <a:p>
            <a:endParaRPr lang="nl-NL"/>
          </a:p>
        </p:txBody>
      </p:sp>
      <p:sp>
        <p:nvSpPr>
          <p:cNvPr id="15" name="Tijdelijke aanduiding voor voettekst 14"/>
          <p:cNvSpPr>
            <a:spLocks noGrp="1"/>
          </p:cNvSpPr>
          <p:nvPr>
            <p:ph type="ftr" sz="quarter" idx="11"/>
          </p:nvPr>
        </p:nvSpPr>
        <p:spPr/>
        <p:txBody>
          <a:bodyPr/>
          <a:lstStyle/>
          <a:p>
            <a:endParaRPr lang="nl-NL"/>
          </a:p>
        </p:txBody>
      </p:sp>
      <p:sp>
        <p:nvSpPr>
          <p:cNvPr id="16" name="Tijdelijke aanduiding voor dianummer 15"/>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973992685"/>
      </p:ext>
    </p:extLst>
  </p:cSld>
  <p:clrMapOvr>
    <a:masterClrMapping/>
  </p:clrMapOvr>
  <p:extLst>
    <p:ext uri="{DCECCB84-F9BA-43D5-87BE-67443E8EF086}">
      <p15:sldGuideLst xmlns:p15="http://schemas.microsoft.com/office/powerpoint/2012/main"/>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Aangepaste indeling">
    <p:bg>
      <p:bgPr>
        <a:solidFill>
          <a:srgbClr val="F0F3F4"/>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9279FE4-B8AD-434E-AE84-A6441B052BB9}"/>
              </a:ext>
            </a:extLst>
          </p:cNvPr>
          <p:cNvGraphicFramePr>
            <a:graphicFrameLocks noChangeAspect="1"/>
          </p:cNvGraphicFramePr>
          <p:nvPr userDrawn="1">
            <p:custDataLst>
              <p:tags r:id="rId1"/>
            </p:custDataLst>
            <p:extLst>
              <p:ext uri="{D42A27DB-BD31-4B8C-83A1-F6EECF244321}">
                <p14:modId xmlns:p14="http://schemas.microsoft.com/office/powerpoint/2010/main" val="34911029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7" name="Object 6" hidden="1">
                        <a:extLst>
                          <a:ext uri="{FF2B5EF4-FFF2-40B4-BE49-F238E27FC236}">
                            <a16:creationId xmlns:a16="http://schemas.microsoft.com/office/drawing/2014/main" id="{59279FE4-B8AD-434E-AE84-A6441B052B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0FD2933-4FC7-4AB5-B8B1-9E923CFBC763}"/>
              </a:ext>
            </a:extLst>
          </p:cNvPr>
          <p:cNvSpPr>
            <a:spLocks noGrp="1"/>
          </p:cNvSpPr>
          <p:nvPr>
            <p:ph type="title" hasCustomPrompt="1"/>
          </p:nvPr>
        </p:nvSpPr>
        <p:spPr>
          <a:xfrm>
            <a:off x="635000" y="724914"/>
            <a:ext cx="10923588" cy="619933"/>
          </a:xfrm>
        </p:spPr>
        <p:txBody>
          <a:bodyPr vert="horz"/>
          <a:lstStyle>
            <a:lvl1pPr>
              <a:defRPr/>
            </a:lvl1pPr>
          </a:lstStyle>
          <a:p>
            <a:r>
              <a:rPr lang="nl-NL"/>
              <a:t>Klik om de naam van het Themaboard toe te voegen</a:t>
            </a:r>
          </a:p>
        </p:txBody>
      </p:sp>
      <p:sp>
        <p:nvSpPr>
          <p:cNvPr id="17" name="Rechthoek: afgeronde hoeken 16">
            <a:extLst>
              <a:ext uri="{FF2B5EF4-FFF2-40B4-BE49-F238E27FC236}">
                <a16:creationId xmlns:a16="http://schemas.microsoft.com/office/drawing/2014/main" id="{81F18D39-CD08-457D-8E8C-E1DE4E18270C}"/>
              </a:ext>
            </a:extLst>
          </p:cNvPr>
          <p:cNvSpPr/>
          <p:nvPr userDrawn="1"/>
        </p:nvSpPr>
        <p:spPr>
          <a:xfrm>
            <a:off x="3363940" y="2243440"/>
            <a:ext cx="2542766" cy="3889646"/>
          </a:xfrm>
          <a:prstGeom prst="roundRect">
            <a:avLst>
              <a:gd name="adj" fmla="val 17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ekstvak 17">
            <a:extLst>
              <a:ext uri="{FF2B5EF4-FFF2-40B4-BE49-F238E27FC236}">
                <a16:creationId xmlns:a16="http://schemas.microsoft.com/office/drawing/2014/main" id="{9B6A7362-8E96-4623-9755-0AA7AC1A1C5F}"/>
              </a:ext>
            </a:extLst>
          </p:cNvPr>
          <p:cNvSpPr txBox="1"/>
          <p:nvPr userDrawn="1"/>
        </p:nvSpPr>
        <p:spPr>
          <a:xfrm>
            <a:off x="3466875" y="2342231"/>
            <a:ext cx="2308633" cy="307777"/>
          </a:xfrm>
          <a:prstGeom prst="rect">
            <a:avLst/>
          </a:prstGeom>
          <a:noFill/>
        </p:spPr>
        <p:txBody>
          <a:bodyPr wrap="square" rtlCol="0">
            <a:spAutoFit/>
          </a:bodyPr>
          <a:lstStyle/>
          <a:p>
            <a:pPr algn="l"/>
            <a:r>
              <a:rPr lang="nl-NL" sz="1400" b="0">
                <a:solidFill>
                  <a:srgbClr val="017BC6"/>
                </a:solidFill>
              </a:rPr>
              <a:t>Transitiedoelen</a:t>
            </a:r>
          </a:p>
        </p:txBody>
      </p:sp>
      <p:pic>
        <p:nvPicPr>
          <p:cNvPr id="20" name="Graphic 19" descr="Roos met effen opvulling">
            <a:extLst>
              <a:ext uri="{FF2B5EF4-FFF2-40B4-BE49-F238E27FC236}">
                <a16:creationId xmlns:a16="http://schemas.microsoft.com/office/drawing/2014/main" id="{6A68958B-3FD5-4E8B-A95F-457A576075A2}"/>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96981" y="2316357"/>
            <a:ext cx="375263" cy="375263"/>
          </a:xfrm>
          <a:prstGeom prst="rect">
            <a:avLst/>
          </a:prstGeom>
        </p:spPr>
      </p:pic>
      <p:sp>
        <p:nvSpPr>
          <p:cNvPr id="27" name="Titel 1">
            <a:extLst>
              <a:ext uri="{FF2B5EF4-FFF2-40B4-BE49-F238E27FC236}">
                <a16:creationId xmlns:a16="http://schemas.microsoft.com/office/drawing/2014/main" id="{E9F5F96E-851B-4E93-94D0-EA51853F6BC8}"/>
              </a:ext>
            </a:extLst>
          </p:cNvPr>
          <p:cNvSpPr txBox="1">
            <a:spLocks/>
          </p:cNvSpPr>
          <p:nvPr userDrawn="1"/>
        </p:nvSpPr>
        <p:spPr>
          <a:xfrm>
            <a:off x="633412" y="1577997"/>
            <a:ext cx="10923588" cy="264272"/>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400" b="0" kern="1200" baseline="0">
                <a:solidFill>
                  <a:schemeClr val="tx2"/>
                </a:solidFill>
                <a:latin typeface="+mj-lt"/>
                <a:ea typeface="+mj-ea"/>
                <a:cs typeface="+mj-cs"/>
              </a:defRPr>
            </a:lvl1pPr>
          </a:lstStyle>
          <a:p>
            <a:endParaRPr lang="nl-NL" sz="1050">
              <a:solidFill>
                <a:schemeClr val="tx1">
                  <a:lumMod val="65000"/>
                  <a:lumOff val="35000"/>
                </a:schemeClr>
              </a:solidFill>
            </a:endParaRPr>
          </a:p>
        </p:txBody>
      </p:sp>
      <p:sp>
        <p:nvSpPr>
          <p:cNvPr id="31" name="Tijdelijke aanduiding voor tekst 30">
            <a:extLst>
              <a:ext uri="{FF2B5EF4-FFF2-40B4-BE49-F238E27FC236}">
                <a16:creationId xmlns:a16="http://schemas.microsoft.com/office/drawing/2014/main" id="{2BE2FCBB-E249-4343-A4C1-48F177C9F8B4}"/>
              </a:ext>
            </a:extLst>
          </p:cNvPr>
          <p:cNvSpPr>
            <a:spLocks noGrp="1"/>
          </p:cNvSpPr>
          <p:nvPr>
            <p:ph type="body" sz="quarter" idx="13" hasCustomPrompt="1"/>
          </p:nvPr>
        </p:nvSpPr>
        <p:spPr>
          <a:xfrm>
            <a:off x="633413" y="1397618"/>
            <a:ext cx="10923587" cy="192910"/>
          </a:xfrm>
        </p:spPr>
        <p:txBody>
          <a:bodyPr/>
          <a:lstStyle>
            <a:lvl1pPr marL="0" indent="0">
              <a:buNone/>
              <a:defRPr/>
            </a:lvl1pPr>
          </a:lstStyle>
          <a:p>
            <a:pPr lvl="0"/>
            <a:r>
              <a:rPr lang="nl-NL"/>
              <a:t>Klik om de naam van de Themaboard eigenaar toe te voegen</a:t>
            </a:r>
          </a:p>
        </p:txBody>
      </p:sp>
      <p:sp>
        <p:nvSpPr>
          <p:cNvPr id="35" name="Rechthoek: afgeronde hoeken 34">
            <a:extLst>
              <a:ext uri="{FF2B5EF4-FFF2-40B4-BE49-F238E27FC236}">
                <a16:creationId xmlns:a16="http://schemas.microsoft.com/office/drawing/2014/main" id="{373ED0DB-1A0A-42A1-8973-A0A58F233586}"/>
              </a:ext>
            </a:extLst>
          </p:cNvPr>
          <p:cNvSpPr>
            <a:spLocks/>
          </p:cNvSpPr>
          <p:nvPr userDrawn="1"/>
        </p:nvSpPr>
        <p:spPr>
          <a:xfrm>
            <a:off x="633412" y="2243440"/>
            <a:ext cx="2542766" cy="3880783"/>
          </a:xfrm>
          <a:prstGeom prst="roundRect">
            <a:avLst>
              <a:gd name="adj" fmla="val 17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Tekstvak 35">
            <a:extLst>
              <a:ext uri="{FF2B5EF4-FFF2-40B4-BE49-F238E27FC236}">
                <a16:creationId xmlns:a16="http://schemas.microsoft.com/office/drawing/2014/main" id="{AEF1FBAF-C4E1-4985-A429-E4EDBD02B3BF}"/>
              </a:ext>
            </a:extLst>
          </p:cNvPr>
          <p:cNvSpPr txBox="1">
            <a:spLocks/>
          </p:cNvSpPr>
          <p:nvPr userDrawn="1"/>
        </p:nvSpPr>
        <p:spPr>
          <a:xfrm>
            <a:off x="736347" y="2342231"/>
            <a:ext cx="2024960" cy="307777"/>
          </a:xfrm>
          <a:prstGeom prst="rect">
            <a:avLst/>
          </a:prstGeom>
          <a:noFill/>
        </p:spPr>
        <p:txBody>
          <a:bodyPr wrap="square" rtlCol="0">
            <a:spAutoFit/>
          </a:bodyPr>
          <a:lstStyle/>
          <a:p>
            <a:pPr algn="l"/>
            <a:r>
              <a:rPr lang="nl-NL" sz="1400" b="0">
                <a:solidFill>
                  <a:srgbClr val="017BC6"/>
                </a:solidFill>
              </a:rPr>
              <a:t>Bijdrage aan visie</a:t>
            </a:r>
          </a:p>
        </p:txBody>
      </p:sp>
      <p:pic>
        <p:nvPicPr>
          <p:cNvPr id="39" name="Graphic 38" descr="Brainstormgroep met effen opvulling">
            <a:extLst>
              <a:ext uri="{FF2B5EF4-FFF2-40B4-BE49-F238E27FC236}">
                <a16:creationId xmlns:a16="http://schemas.microsoft.com/office/drawing/2014/main" id="{FB406972-0BE3-4B05-BDEB-3227192682D5}"/>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75701" y="2316295"/>
            <a:ext cx="410871" cy="410871"/>
          </a:xfrm>
          <a:prstGeom prst="rect">
            <a:avLst/>
          </a:prstGeom>
        </p:spPr>
      </p:pic>
      <p:cxnSp>
        <p:nvCxnSpPr>
          <p:cNvPr id="59" name="Rechte verbindingslijn 58">
            <a:extLst>
              <a:ext uri="{FF2B5EF4-FFF2-40B4-BE49-F238E27FC236}">
                <a16:creationId xmlns:a16="http://schemas.microsoft.com/office/drawing/2014/main" id="{B3EDBA71-1A74-4ABD-A052-FFE0FA214159}"/>
              </a:ext>
            </a:extLst>
          </p:cNvPr>
          <p:cNvCxnSpPr>
            <a:cxnSpLocks/>
          </p:cNvCxnSpPr>
          <p:nvPr userDrawn="1"/>
        </p:nvCxnSpPr>
        <p:spPr>
          <a:xfrm>
            <a:off x="3263800" y="1792528"/>
            <a:ext cx="0" cy="4428885"/>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64" name="Tekstvak 63">
            <a:extLst>
              <a:ext uri="{FF2B5EF4-FFF2-40B4-BE49-F238E27FC236}">
                <a16:creationId xmlns:a16="http://schemas.microsoft.com/office/drawing/2014/main" id="{CFA06997-A08B-4666-9AD0-35F6E9EB7073}"/>
              </a:ext>
            </a:extLst>
          </p:cNvPr>
          <p:cNvSpPr txBox="1"/>
          <p:nvPr userDrawn="1"/>
        </p:nvSpPr>
        <p:spPr>
          <a:xfrm>
            <a:off x="6058305" y="1822515"/>
            <a:ext cx="2563044" cy="338554"/>
          </a:xfrm>
          <a:prstGeom prst="rect">
            <a:avLst/>
          </a:prstGeom>
          <a:solidFill>
            <a:srgbClr val="017BC6"/>
          </a:solidFill>
        </p:spPr>
        <p:txBody>
          <a:bodyPr wrap="square" rtlCol="0">
            <a:spAutoFit/>
          </a:bodyPr>
          <a:lstStyle/>
          <a:p>
            <a:pPr algn="ctr"/>
            <a:r>
              <a:rPr lang="nl-NL" sz="1600" b="1">
                <a:solidFill>
                  <a:schemeClr val="bg1"/>
                </a:solidFill>
              </a:rPr>
              <a:t>Terugblik</a:t>
            </a:r>
            <a:endParaRPr lang="nl-NL" b="1">
              <a:solidFill>
                <a:schemeClr val="bg1"/>
              </a:solidFill>
            </a:endParaRPr>
          </a:p>
        </p:txBody>
      </p:sp>
      <p:pic>
        <p:nvPicPr>
          <p:cNvPr id="57" name="Graphic 56" descr="Terugspoelen met effen opvulling">
            <a:extLst>
              <a:ext uri="{FF2B5EF4-FFF2-40B4-BE49-F238E27FC236}">
                <a16:creationId xmlns:a16="http://schemas.microsoft.com/office/drawing/2014/main" id="{9B90CB14-3B4E-42C0-AA68-513CBD00AB1D}"/>
              </a:ext>
            </a:extLst>
          </p:cNvPr>
          <p:cNvPicPr>
            <a:picLocks noChangeAspect="1"/>
          </p:cNvPicPr>
          <p:nvPr userDrawn="1"/>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95206" y="1815988"/>
            <a:ext cx="360424" cy="360425"/>
          </a:xfrm>
          <a:prstGeom prst="rect">
            <a:avLst/>
          </a:prstGeom>
        </p:spPr>
      </p:pic>
      <p:sp>
        <p:nvSpPr>
          <p:cNvPr id="71" name="Tekstvak 70">
            <a:extLst>
              <a:ext uri="{FF2B5EF4-FFF2-40B4-BE49-F238E27FC236}">
                <a16:creationId xmlns:a16="http://schemas.microsoft.com/office/drawing/2014/main" id="{038E2C04-5DCF-452A-9A07-A1B2050C3C00}"/>
              </a:ext>
            </a:extLst>
          </p:cNvPr>
          <p:cNvSpPr txBox="1"/>
          <p:nvPr userDrawn="1"/>
        </p:nvSpPr>
        <p:spPr>
          <a:xfrm>
            <a:off x="651904" y="1822515"/>
            <a:ext cx="2524274" cy="338554"/>
          </a:xfrm>
          <a:prstGeom prst="rect">
            <a:avLst/>
          </a:prstGeom>
          <a:solidFill>
            <a:srgbClr val="017BC6"/>
          </a:solidFill>
        </p:spPr>
        <p:txBody>
          <a:bodyPr wrap="square" rtlCol="0">
            <a:spAutoFit/>
          </a:bodyPr>
          <a:lstStyle/>
          <a:p>
            <a:pPr algn="ctr"/>
            <a:r>
              <a:rPr lang="nl-NL" sz="1600" b="1">
                <a:solidFill>
                  <a:schemeClr val="bg1"/>
                </a:solidFill>
              </a:rPr>
              <a:t>Visie</a:t>
            </a:r>
            <a:endParaRPr lang="nl-NL" b="1">
              <a:solidFill>
                <a:schemeClr val="bg1"/>
              </a:solidFill>
            </a:endParaRPr>
          </a:p>
        </p:txBody>
      </p:sp>
      <p:sp>
        <p:nvSpPr>
          <p:cNvPr id="87" name="Tijdelijke aanduiding voor tekst 86">
            <a:extLst>
              <a:ext uri="{FF2B5EF4-FFF2-40B4-BE49-F238E27FC236}">
                <a16:creationId xmlns:a16="http://schemas.microsoft.com/office/drawing/2014/main" id="{0EA7F40C-610C-48A0-B3CF-984358DA971D}"/>
              </a:ext>
            </a:extLst>
          </p:cNvPr>
          <p:cNvSpPr>
            <a:spLocks noGrp="1"/>
          </p:cNvSpPr>
          <p:nvPr userDrawn="1">
            <p:ph type="body" sz="quarter" idx="14" hasCustomPrompt="1"/>
          </p:nvPr>
        </p:nvSpPr>
        <p:spPr>
          <a:xfrm>
            <a:off x="736600" y="2730492"/>
            <a:ext cx="2308225" cy="3239179"/>
          </a:xfrm>
        </p:spPr>
        <p:txBody>
          <a:bodyPr/>
          <a:lstStyle>
            <a:lvl1pPr>
              <a:defRPr/>
            </a:lvl1pPr>
          </a:lstStyle>
          <a:p>
            <a:pPr lvl="0"/>
            <a:r>
              <a:rPr lang="nl-NL"/>
              <a:t>Hoe draagt dit Themaboard bij aan de DUO Koers?</a:t>
            </a:r>
          </a:p>
        </p:txBody>
      </p:sp>
      <p:sp>
        <p:nvSpPr>
          <p:cNvPr id="92" name="Tijdelijke aanduiding voor tekst 86">
            <a:extLst>
              <a:ext uri="{FF2B5EF4-FFF2-40B4-BE49-F238E27FC236}">
                <a16:creationId xmlns:a16="http://schemas.microsoft.com/office/drawing/2014/main" id="{A5B83F70-9854-4452-9C02-A6585BB0FCB9}"/>
              </a:ext>
            </a:extLst>
          </p:cNvPr>
          <p:cNvSpPr>
            <a:spLocks noGrp="1"/>
          </p:cNvSpPr>
          <p:nvPr userDrawn="1">
            <p:ph type="body" sz="quarter" idx="19" hasCustomPrompt="1"/>
          </p:nvPr>
        </p:nvSpPr>
        <p:spPr>
          <a:xfrm>
            <a:off x="3491353" y="2714927"/>
            <a:ext cx="2308225" cy="3242213"/>
          </a:xfrm>
        </p:spPr>
        <p:txBody>
          <a:bodyPr/>
          <a:lstStyle>
            <a:lvl1pPr>
              <a:defRPr/>
            </a:lvl1pPr>
          </a:lstStyle>
          <a:p>
            <a:pPr lvl="0"/>
            <a:r>
              <a:rPr lang="nl-NL"/>
              <a:t>Welke transitiedoelstellingen worden nagestreefd binnen dit Themaboard?</a:t>
            </a:r>
          </a:p>
        </p:txBody>
      </p:sp>
      <p:sp>
        <p:nvSpPr>
          <p:cNvPr id="46" name="Tekstvak 45">
            <a:extLst>
              <a:ext uri="{FF2B5EF4-FFF2-40B4-BE49-F238E27FC236}">
                <a16:creationId xmlns:a16="http://schemas.microsoft.com/office/drawing/2014/main" id="{A6022A4E-219C-4660-AA15-41FCD58AFAB3}"/>
              </a:ext>
            </a:extLst>
          </p:cNvPr>
          <p:cNvSpPr txBox="1"/>
          <p:nvPr userDrawn="1"/>
        </p:nvSpPr>
        <p:spPr>
          <a:xfrm>
            <a:off x="3368327" y="1822515"/>
            <a:ext cx="2524274" cy="338554"/>
          </a:xfrm>
          <a:prstGeom prst="rect">
            <a:avLst/>
          </a:prstGeom>
          <a:solidFill>
            <a:srgbClr val="017BC6"/>
          </a:solidFill>
        </p:spPr>
        <p:txBody>
          <a:bodyPr wrap="square" rtlCol="0">
            <a:spAutoFit/>
          </a:bodyPr>
          <a:lstStyle/>
          <a:p>
            <a:pPr algn="ctr"/>
            <a:r>
              <a:rPr lang="nl-NL" sz="1600" b="1">
                <a:solidFill>
                  <a:schemeClr val="bg1"/>
                </a:solidFill>
              </a:rPr>
              <a:t>Doel</a:t>
            </a:r>
            <a:endParaRPr lang="nl-NL" b="1">
              <a:solidFill>
                <a:schemeClr val="bg1"/>
              </a:solidFill>
            </a:endParaRPr>
          </a:p>
        </p:txBody>
      </p:sp>
      <p:sp>
        <p:nvSpPr>
          <p:cNvPr id="47" name="Rechthoek: afgeronde hoeken 46">
            <a:extLst>
              <a:ext uri="{FF2B5EF4-FFF2-40B4-BE49-F238E27FC236}">
                <a16:creationId xmlns:a16="http://schemas.microsoft.com/office/drawing/2014/main" id="{A09F2426-1B83-4E29-BCF0-580D73FADF4D}"/>
              </a:ext>
            </a:extLst>
          </p:cNvPr>
          <p:cNvSpPr/>
          <p:nvPr userDrawn="1"/>
        </p:nvSpPr>
        <p:spPr>
          <a:xfrm>
            <a:off x="6078583" y="2243440"/>
            <a:ext cx="2542766" cy="3889646"/>
          </a:xfrm>
          <a:prstGeom prst="roundRect">
            <a:avLst>
              <a:gd name="adj" fmla="val 17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Tekstvak 53">
            <a:extLst>
              <a:ext uri="{FF2B5EF4-FFF2-40B4-BE49-F238E27FC236}">
                <a16:creationId xmlns:a16="http://schemas.microsoft.com/office/drawing/2014/main" id="{5FD6F4A3-58A0-4752-A59E-70D782635DD7}"/>
              </a:ext>
            </a:extLst>
          </p:cNvPr>
          <p:cNvSpPr txBox="1"/>
          <p:nvPr userDrawn="1"/>
        </p:nvSpPr>
        <p:spPr>
          <a:xfrm>
            <a:off x="6151509" y="2342231"/>
            <a:ext cx="2034813" cy="307777"/>
          </a:xfrm>
          <a:prstGeom prst="rect">
            <a:avLst/>
          </a:prstGeom>
          <a:noFill/>
        </p:spPr>
        <p:txBody>
          <a:bodyPr wrap="square" rtlCol="0">
            <a:spAutoFit/>
          </a:bodyPr>
          <a:lstStyle/>
          <a:p>
            <a:pPr algn="l"/>
            <a:r>
              <a:rPr lang="nl-NL" sz="1400" b="0">
                <a:solidFill>
                  <a:srgbClr val="017BC6"/>
                </a:solidFill>
              </a:rPr>
              <a:t>Opgeleverde waarde</a:t>
            </a:r>
          </a:p>
        </p:txBody>
      </p:sp>
      <p:cxnSp>
        <p:nvCxnSpPr>
          <p:cNvPr id="58" name="Rechte verbindingslijn 57">
            <a:extLst>
              <a:ext uri="{FF2B5EF4-FFF2-40B4-BE49-F238E27FC236}">
                <a16:creationId xmlns:a16="http://schemas.microsoft.com/office/drawing/2014/main" id="{BAB00109-3C5E-4836-99DC-7C1E87614342}"/>
              </a:ext>
            </a:extLst>
          </p:cNvPr>
          <p:cNvCxnSpPr>
            <a:cxnSpLocks/>
          </p:cNvCxnSpPr>
          <p:nvPr userDrawn="1"/>
        </p:nvCxnSpPr>
        <p:spPr>
          <a:xfrm>
            <a:off x="5978443" y="1792528"/>
            <a:ext cx="0" cy="4428885"/>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82" name="Tekstvak 81">
            <a:extLst>
              <a:ext uri="{FF2B5EF4-FFF2-40B4-BE49-F238E27FC236}">
                <a16:creationId xmlns:a16="http://schemas.microsoft.com/office/drawing/2014/main" id="{5BCF93DD-0268-419F-8D46-BBC3209FAAF9}"/>
              </a:ext>
            </a:extLst>
          </p:cNvPr>
          <p:cNvSpPr txBox="1"/>
          <p:nvPr userDrawn="1"/>
        </p:nvSpPr>
        <p:spPr>
          <a:xfrm>
            <a:off x="8790294" y="1822515"/>
            <a:ext cx="2563044" cy="338554"/>
          </a:xfrm>
          <a:prstGeom prst="rect">
            <a:avLst/>
          </a:prstGeom>
          <a:solidFill>
            <a:srgbClr val="017BC6"/>
          </a:solidFill>
        </p:spPr>
        <p:txBody>
          <a:bodyPr wrap="square" rtlCol="0">
            <a:spAutoFit/>
          </a:bodyPr>
          <a:lstStyle/>
          <a:p>
            <a:pPr algn="ctr"/>
            <a:r>
              <a:rPr lang="nl-NL" sz="1600" b="1">
                <a:solidFill>
                  <a:schemeClr val="bg1"/>
                </a:solidFill>
              </a:rPr>
              <a:t>Vooruitblik</a:t>
            </a:r>
            <a:endParaRPr lang="nl-NL" b="1">
              <a:solidFill>
                <a:schemeClr val="bg1"/>
              </a:solidFill>
            </a:endParaRPr>
          </a:p>
        </p:txBody>
      </p:sp>
      <p:sp>
        <p:nvSpPr>
          <p:cNvPr id="93" name="Rechthoek: afgeronde hoeken 92">
            <a:extLst>
              <a:ext uri="{FF2B5EF4-FFF2-40B4-BE49-F238E27FC236}">
                <a16:creationId xmlns:a16="http://schemas.microsoft.com/office/drawing/2014/main" id="{34B666C2-526A-41D2-BAB9-E16F034BA39E}"/>
              </a:ext>
            </a:extLst>
          </p:cNvPr>
          <p:cNvSpPr/>
          <p:nvPr userDrawn="1"/>
        </p:nvSpPr>
        <p:spPr>
          <a:xfrm>
            <a:off x="8810572" y="2243440"/>
            <a:ext cx="2542766" cy="3889646"/>
          </a:xfrm>
          <a:prstGeom prst="roundRect">
            <a:avLst>
              <a:gd name="adj" fmla="val 17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4" name="Tekstvak 93">
            <a:extLst>
              <a:ext uri="{FF2B5EF4-FFF2-40B4-BE49-F238E27FC236}">
                <a16:creationId xmlns:a16="http://schemas.microsoft.com/office/drawing/2014/main" id="{415B6740-8234-4F56-8DF2-323D80FBE99F}"/>
              </a:ext>
            </a:extLst>
          </p:cNvPr>
          <p:cNvSpPr txBox="1"/>
          <p:nvPr userDrawn="1"/>
        </p:nvSpPr>
        <p:spPr>
          <a:xfrm>
            <a:off x="8858672" y="2342231"/>
            <a:ext cx="2308633" cy="307777"/>
          </a:xfrm>
          <a:prstGeom prst="rect">
            <a:avLst/>
          </a:prstGeom>
          <a:noFill/>
        </p:spPr>
        <p:txBody>
          <a:bodyPr wrap="square" rtlCol="0">
            <a:spAutoFit/>
          </a:bodyPr>
          <a:lstStyle/>
          <a:p>
            <a:pPr algn="l"/>
            <a:r>
              <a:rPr lang="nl-NL" sz="1400" b="0">
                <a:solidFill>
                  <a:srgbClr val="017BC6"/>
                </a:solidFill>
              </a:rPr>
              <a:t>Toevoegen waarde</a:t>
            </a:r>
          </a:p>
        </p:txBody>
      </p:sp>
      <p:cxnSp>
        <p:nvCxnSpPr>
          <p:cNvPr id="96" name="Rechte verbindingslijn 95">
            <a:extLst>
              <a:ext uri="{FF2B5EF4-FFF2-40B4-BE49-F238E27FC236}">
                <a16:creationId xmlns:a16="http://schemas.microsoft.com/office/drawing/2014/main" id="{A0A52B49-6C3D-41F5-A15F-8E9DEF42C30B}"/>
              </a:ext>
            </a:extLst>
          </p:cNvPr>
          <p:cNvCxnSpPr>
            <a:cxnSpLocks/>
          </p:cNvCxnSpPr>
          <p:nvPr userDrawn="1"/>
        </p:nvCxnSpPr>
        <p:spPr>
          <a:xfrm>
            <a:off x="8710432" y="1801346"/>
            <a:ext cx="0" cy="4428885"/>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7" name="Tijdelijke aanduiding voor tekst 86">
            <a:extLst>
              <a:ext uri="{FF2B5EF4-FFF2-40B4-BE49-F238E27FC236}">
                <a16:creationId xmlns:a16="http://schemas.microsoft.com/office/drawing/2014/main" id="{2FBA88D4-E90B-492B-88C1-AD21B00C5BF7}"/>
              </a:ext>
            </a:extLst>
          </p:cNvPr>
          <p:cNvSpPr>
            <a:spLocks noGrp="1"/>
          </p:cNvSpPr>
          <p:nvPr userDrawn="1">
            <p:ph type="body" sz="quarter" idx="21" hasCustomPrompt="1"/>
          </p:nvPr>
        </p:nvSpPr>
        <p:spPr>
          <a:xfrm>
            <a:off x="8937985" y="2723745"/>
            <a:ext cx="2308225" cy="3242213"/>
          </a:xfrm>
        </p:spPr>
        <p:txBody>
          <a:bodyPr/>
          <a:lstStyle>
            <a:lvl1pPr>
              <a:defRPr/>
            </a:lvl1pPr>
          </a:lstStyle>
          <a:p>
            <a:pPr lvl="0"/>
            <a:r>
              <a:rPr lang="nl-NL"/>
              <a:t>Welke bijdrage verwacht je te leveren met het behalen van de mijlpalen in het komende kwartaal? </a:t>
            </a:r>
          </a:p>
        </p:txBody>
      </p:sp>
      <p:grpSp>
        <p:nvGrpSpPr>
          <p:cNvPr id="50" name="Groep 49">
            <a:extLst>
              <a:ext uri="{FF2B5EF4-FFF2-40B4-BE49-F238E27FC236}">
                <a16:creationId xmlns:a16="http://schemas.microsoft.com/office/drawing/2014/main" id="{096CBFB5-E624-4436-A8D8-9DA4186B3604}"/>
              </a:ext>
            </a:extLst>
          </p:cNvPr>
          <p:cNvGrpSpPr>
            <a:grpSpLocks/>
          </p:cNvGrpSpPr>
          <p:nvPr userDrawn="1"/>
        </p:nvGrpSpPr>
        <p:grpSpPr>
          <a:xfrm>
            <a:off x="8121466" y="2250461"/>
            <a:ext cx="412628" cy="524198"/>
            <a:chOff x="6077624" y="3949453"/>
            <a:chExt cx="710966" cy="903204"/>
          </a:xfrm>
        </p:grpSpPr>
        <p:pic>
          <p:nvPicPr>
            <p:cNvPr id="51" name="Graphic 50" descr="Open hand met effen opvulling">
              <a:extLst>
                <a:ext uri="{FF2B5EF4-FFF2-40B4-BE49-F238E27FC236}">
                  <a16:creationId xmlns:a16="http://schemas.microsoft.com/office/drawing/2014/main" id="{23D97104-5974-450F-A0DD-2EFCFF663E4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77624" y="4141691"/>
              <a:ext cx="710966" cy="710966"/>
            </a:xfrm>
            <a:prstGeom prst="rect">
              <a:avLst/>
            </a:prstGeom>
          </p:spPr>
        </p:pic>
        <p:pic>
          <p:nvPicPr>
            <p:cNvPr id="52" name="Graphic 51" descr="Sterren met effen opvulling">
              <a:extLst>
                <a:ext uri="{FF2B5EF4-FFF2-40B4-BE49-F238E27FC236}">
                  <a16:creationId xmlns:a16="http://schemas.microsoft.com/office/drawing/2014/main" id="{CDB68A79-8C1E-4BAE-83FF-DEFB1CE169F4}"/>
                </a:ext>
              </a:extLst>
            </p:cNvPr>
            <p:cNvPicPr>
              <a:picLocks noChangeAspect="1"/>
            </p:cNvPicPr>
            <p:nvPr userDrawn="1"/>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33207" y="3949453"/>
              <a:ext cx="439984" cy="439984"/>
            </a:xfrm>
            <a:prstGeom prst="rect">
              <a:avLst/>
            </a:prstGeom>
          </p:spPr>
        </p:pic>
      </p:grpSp>
      <p:grpSp>
        <p:nvGrpSpPr>
          <p:cNvPr id="83" name="Groep 82">
            <a:extLst>
              <a:ext uri="{FF2B5EF4-FFF2-40B4-BE49-F238E27FC236}">
                <a16:creationId xmlns:a16="http://schemas.microsoft.com/office/drawing/2014/main" id="{D193FC91-6F67-429F-97A4-31DBF76D851C}"/>
              </a:ext>
            </a:extLst>
          </p:cNvPr>
          <p:cNvGrpSpPr>
            <a:grpSpLocks/>
          </p:cNvGrpSpPr>
          <p:nvPr userDrawn="1"/>
        </p:nvGrpSpPr>
        <p:grpSpPr>
          <a:xfrm flipH="1">
            <a:off x="10845326" y="2278098"/>
            <a:ext cx="412628" cy="524198"/>
            <a:chOff x="6077624" y="3949453"/>
            <a:chExt cx="710966" cy="903204"/>
          </a:xfrm>
        </p:grpSpPr>
        <p:pic>
          <p:nvPicPr>
            <p:cNvPr id="84" name="Graphic 83" descr="Open hand met effen opvulling">
              <a:extLst>
                <a:ext uri="{FF2B5EF4-FFF2-40B4-BE49-F238E27FC236}">
                  <a16:creationId xmlns:a16="http://schemas.microsoft.com/office/drawing/2014/main" id="{AD06DDA5-F7E5-4540-B4F7-E83DA02DEFFC}"/>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77624" y="4141691"/>
              <a:ext cx="710966" cy="710966"/>
            </a:xfrm>
            <a:prstGeom prst="rect">
              <a:avLst/>
            </a:prstGeom>
          </p:spPr>
        </p:pic>
        <p:pic>
          <p:nvPicPr>
            <p:cNvPr id="85" name="Graphic 84" descr="Sterren met effen opvulling">
              <a:extLst>
                <a:ext uri="{FF2B5EF4-FFF2-40B4-BE49-F238E27FC236}">
                  <a16:creationId xmlns:a16="http://schemas.microsoft.com/office/drawing/2014/main" id="{B99B3009-573D-4E7D-A59C-09038AEAF9F1}"/>
                </a:ext>
              </a:extLst>
            </p:cNvPr>
            <p:cNvPicPr>
              <a:picLocks noChangeAspect="1"/>
            </p:cNvPicPr>
            <p:nvPr userDrawn="1"/>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33207" y="3949453"/>
              <a:ext cx="439984" cy="439984"/>
            </a:xfrm>
            <a:prstGeom prst="rect">
              <a:avLst/>
            </a:prstGeom>
          </p:spPr>
        </p:pic>
      </p:grpSp>
      <p:pic>
        <p:nvPicPr>
          <p:cNvPr id="98" name="Graphic 97" descr="Terugspoelen met effen opvulling">
            <a:extLst>
              <a:ext uri="{FF2B5EF4-FFF2-40B4-BE49-F238E27FC236}">
                <a16:creationId xmlns:a16="http://schemas.microsoft.com/office/drawing/2014/main" id="{EF6365BD-B553-4921-8F77-68E07A1EB911}"/>
              </a:ext>
            </a:extLst>
          </p:cNvPr>
          <p:cNvPicPr>
            <a:picLocks noChangeAspect="1"/>
          </p:cNvPicPr>
          <p:nvPr userDrawn="1"/>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10981941" y="1815921"/>
            <a:ext cx="360425" cy="360425"/>
          </a:xfrm>
          <a:prstGeom prst="rect">
            <a:avLst/>
          </a:prstGeom>
        </p:spPr>
      </p:pic>
      <p:sp>
        <p:nvSpPr>
          <p:cNvPr id="10" name="Tijdelijke aanduiding voor tekst 9">
            <a:extLst>
              <a:ext uri="{FF2B5EF4-FFF2-40B4-BE49-F238E27FC236}">
                <a16:creationId xmlns:a16="http://schemas.microsoft.com/office/drawing/2014/main" id="{47A037E3-560F-4DB6-95DF-BE2280477B2C}"/>
              </a:ext>
            </a:extLst>
          </p:cNvPr>
          <p:cNvSpPr>
            <a:spLocks noGrp="1"/>
          </p:cNvSpPr>
          <p:nvPr>
            <p:ph type="body" sz="quarter" idx="22" hasCustomPrompt="1"/>
          </p:nvPr>
        </p:nvSpPr>
        <p:spPr>
          <a:xfrm>
            <a:off x="6172073" y="2711559"/>
            <a:ext cx="2362200" cy="3235325"/>
          </a:xfrm>
        </p:spPr>
        <p:txBody>
          <a:bodyPr/>
          <a:lstStyle>
            <a:lvl1pPr>
              <a:defRPr/>
            </a:lvl1pPr>
          </a:lstStyle>
          <a:p>
            <a:pPr lvl="0"/>
            <a:r>
              <a:rPr lang="nl-NL"/>
              <a:t>Welke bijdrage is geleverd aan het realiseren van de transitiedoelstellingen?</a:t>
            </a:r>
          </a:p>
        </p:txBody>
      </p:sp>
    </p:spTree>
    <p:extLst>
      <p:ext uri="{BB962C8B-B14F-4D97-AF65-F5344CB8AC3E}">
        <p14:creationId xmlns:p14="http://schemas.microsoft.com/office/powerpoint/2010/main" val="184767179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Aangepaste indeling">
    <p:bg>
      <p:bgPr>
        <a:solidFill>
          <a:srgbClr val="F0F3F4"/>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9279FE4-B8AD-434E-AE84-A6441B052BB9}"/>
              </a:ext>
            </a:extLst>
          </p:cNvPr>
          <p:cNvGraphicFramePr>
            <a:graphicFrameLocks noChangeAspect="1"/>
          </p:cNvGraphicFramePr>
          <p:nvPr userDrawn="1">
            <p:custDataLst>
              <p:tags r:id="rId1"/>
            </p:custDataLst>
            <p:extLst>
              <p:ext uri="{D42A27DB-BD31-4B8C-83A1-F6EECF244321}">
                <p14:modId xmlns:p14="http://schemas.microsoft.com/office/powerpoint/2010/main" val="35329234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7" name="Object 6" hidden="1">
                        <a:extLst>
                          <a:ext uri="{FF2B5EF4-FFF2-40B4-BE49-F238E27FC236}">
                            <a16:creationId xmlns:a16="http://schemas.microsoft.com/office/drawing/2014/main" id="{59279FE4-B8AD-434E-AE84-A6441B052B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1" name="Rechthoek: afgeronde hoeken 60">
            <a:extLst>
              <a:ext uri="{FF2B5EF4-FFF2-40B4-BE49-F238E27FC236}">
                <a16:creationId xmlns:a16="http://schemas.microsoft.com/office/drawing/2014/main" id="{00DA9701-BF57-49F4-9F13-C22385492E70}"/>
              </a:ext>
            </a:extLst>
          </p:cNvPr>
          <p:cNvSpPr>
            <a:spLocks/>
          </p:cNvSpPr>
          <p:nvPr userDrawn="1"/>
        </p:nvSpPr>
        <p:spPr>
          <a:xfrm rot="5400000">
            <a:off x="3743304" y="2899692"/>
            <a:ext cx="3901845" cy="2585939"/>
          </a:xfrm>
          <a:prstGeom prst="roundRect">
            <a:avLst>
              <a:gd name="adj" fmla="val 17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Rechthoek: afgeronde hoeken 33">
            <a:extLst>
              <a:ext uri="{FF2B5EF4-FFF2-40B4-BE49-F238E27FC236}">
                <a16:creationId xmlns:a16="http://schemas.microsoft.com/office/drawing/2014/main" id="{8B66A8BC-80FE-4DAE-8274-6C9AFAA66D10}"/>
              </a:ext>
            </a:extLst>
          </p:cNvPr>
          <p:cNvSpPr>
            <a:spLocks/>
          </p:cNvSpPr>
          <p:nvPr userDrawn="1"/>
        </p:nvSpPr>
        <p:spPr>
          <a:xfrm>
            <a:off x="651902" y="4508658"/>
            <a:ext cx="3439764" cy="1622118"/>
          </a:xfrm>
          <a:prstGeom prst="roundRect">
            <a:avLst>
              <a:gd name="adj" fmla="val 17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80FD2933-4FC7-4AB5-B8B1-9E923CFBC763}"/>
              </a:ext>
            </a:extLst>
          </p:cNvPr>
          <p:cNvSpPr>
            <a:spLocks noGrp="1"/>
          </p:cNvSpPr>
          <p:nvPr>
            <p:ph type="title" hasCustomPrompt="1"/>
          </p:nvPr>
        </p:nvSpPr>
        <p:spPr>
          <a:xfrm>
            <a:off x="635000" y="724914"/>
            <a:ext cx="10923588" cy="619933"/>
          </a:xfrm>
        </p:spPr>
        <p:txBody>
          <a:bodyPr vert="horz"/>
          <a:lstStyle>
            <a:lvl1pPr>
              <a:defRPr/>
            </a:lvl1pPr>
          </a:lstStyle>
          <a:p>
            <a:r>
              <a:rPr lang="nl-NL"/>
              <a:t>Klik om het nummer en de naam van het Initiatief toe te voegen</a:t>
            </a:r>
          </a:p>
        </p:txBody>
      </p:sp>
      <p:sp>
        <p:nvSpPr>
          <p:cNvPr id="3" name="Tijdelijke aanduiding voor datum 2">
            <a:extLst>
              <a:ext uri="{FF2B5EF4-FFF2-40B4-BE49-F238E27FC236}">
                <a16:creationId xmlns:a16="http://schemas.microsoft.com/office/drawing/2014/main" id="{06D5783B-606E-422A-9A2A-90D399C37E6C}"/>
              </a:ext>
            </a:extLst>
          </p:cNvPr>
          <p:cNvSpPr>
            <a:spLocks noGrp="1"/>
          </p:cNvSpPr>
          <p:nvPr>
            <p:ph type="dt" sz="half" idx="10"/>
          </p:nvPr>
        </p:nvSpPr>
        <p:spPr/>
        <p:txBody>
          <a:bodyPr/>
          <a:lstStyle/>
          <a:p>
            <a:endParaRPr lang="nl-NL"/>
          </a:p>
        </p:txBody>
      </p:sp>
      <p:sp>
        <p:nvSpPr>
          <p:cNvPr id="4" name="Tijdelijke aanduiding voor voettekst 3">
            <a:extLst>
              <a:ext uri="{FF2B5EF4-FFF2-40B4-BE49-F238E27FC236}">
                <a16:creationId xmlns:a16="http://schemas.microsoft.com/office/drawing/2014/main" id="{F421AA46-33F9-44B9-B024-78E0104DCF23}"/>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38DA83C2-E93A-4E13-B29C-E30FA830153B}"/>
              </a:ext>
            </a:extLst>
          </p:cNvPr>
          <p:cNvSpPr>
            <a:spLocks noGrp="1"/>
          </p:cNvSpPr>
          <p:nvPr>
            <p:ph type="sldNum" sz="quarter" idx="12"/>
          </p:nvPr>
        </p:nvSpPr>
        <p:spPr>
          <a:xfrm>
            <a:off x="6577149" y="6364281"/>
            <a:ext cx="5005389" cy="322075"/>
          </a:xfrm>
        </p:spPr>
        <p:txBody>
          <a:bodyPr/>
          <a:lstStyle/>
          <a:p>
            <a:fld id="{10A0A6AF-03C5-477E-939A-E28F7E7F05EA}" type="slidenum">
              <a:rPr lang="nl-NL" smtClean="0"/>
              <a:pPr/>
              <a:t>‹nr.›</a:t>
            </a:fld>
            <a:endParaRPr lang="nl-NL"/>
          </a:p>
        </p:txBody>
      </p:sp>
      <p:sp>
        <p:nvSpPr>
          <p:cNvPr id="27" name="Titel 1">
            <a:extLst>
              <a:ext uri="{FF2B5EF4-FFF2-40B4-BE49-F238E27FC236}">
                <a16:creationId xmlns:a16="http://schemas.microsoft.com/office/drawing/2014/main" id="{E9F5F96E-851B-4E93-94D0-EA51853F6BC8}"/>
              </a:ext>
            </a:extLst>
          </p:cNvPr>
          <p:cNvSpPr txBox="1">
            <a:spLocks/>
          </p:cNvSpPr>
          <p:nvPr userDrawn="1"/>
        </p:nvSpPr>
        <p:spPr>
          <a:xfrm>
            <a:off x="633412" y="1577997"/>
            <a:ext cx="10923588" cy="264272"/>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400" b="0" kern="1200" baseline="0">
                <a:solidFill>
                  <a:schemeClr val="tx2"/>
                </a:solidFill>
                <a:latin typeface="+mj-lt"/>
                <a:ea typeface="+mj-ea"/>
                <a:cs typeface="+mj-cs"/>
              </a:defRPr>
            </a:lvl1pPr>
          </a:lstStyle>
          <a:p>
            <a:endParaRPr lang="nl-NL" sz="1050">
              <a:solidFill>
                <a:schemeClr val="tx1">
                  <a:lumMod val="65000"/>
                  <a:lumOff val="35000"/>
                </a:schemeClr>
              </a:solidFill>
            </a:endParaRPr>
          </a:p>
        </p:txBody>
      </p:sp>
      <p:sp>
        <p:nvSpPr>
          <p:cNvPr id="31" name="Tijdelijke aanduiding voor tekst 30">
            <a:extLst>
              <a:ext uri="{FF2B5EF4-FFF2-40B4-BE49-F238E27FC236}">
                <a16:creationId xmlns:a16="http://schemas.microsoft.com/office/drawing/2014/main" id="{2BE2FCBB-E249-4343-A4C1-48F177C9F8B4}"/>
              </a:ext>
            </a:extLst>
          </p:cNvPr>
          <p:cNvSpPr>
            <a:spLocks noGrp="1"/>
          </p:cNvSpPr>
          <p:nvPr>
            <p:ph type="body" sz="quarter" idx="13" hasCustomPrompt="1"/>
          </p:nvPr>
        </p:nvSpPr>
        <p:spPr>
          <a:xfrm>
            <a:off x="633413" y="1397618"/>
            <a:ext cx="10923587" cy="192910"/>
          </a:xfrm>
        </p:spPr>
        <p:txBody>
          <a:bodyPr>
            <a:noAutofit/>
          </a:bodyPr>
          <a:lstStyle>
            <a:lvl1pPr marL="0" indent="0">
              <a:buNone/>
              <a:defRPr sz="1050"/>
            </a:lvl1pPr>
          </a:lstStyle>
          <a:p>
            <a:pPr lvl="0"/>
            <a:r>
              <a:rPr lang="nl-NL"/>
              <a:t>Klik om de naam van de initiatief eigenaar, trekker en teamleden toe te voegen</a:t>
            </a:r>
          </a:p>
        </p:txBody>
      </p:sp>
      <p:sp>
        <p:nvSpPr>
          <p:cNvPr id="35" name="Rechthoek: afgeronde hoeken 34">
            <a:extLst>
              <a:ext uri="{FF2B5EF4-FFF2-40B4-BE49-F238E27FC236}">
                <a16:creationId xmlns:a16="http://schemas.microsoft.com/office/drawing/2014/main" id="{373ED0DB-1A0A-42A1-8973-A0A58F233586}"/>
              </a:ext>
            </a:extLst>
          </p:cNvPr>
          <p:cNvSpPr>
            <a:spLocks/>
          </p:cNvSpPr>
          <p:nvPr userDrawn="1"/>
        </p:nvSpPr>
        <p:spPr>
          <a:xfrm>
            <a:off x="642656" y="2241739"/>
            <a:ext cx="3458256" cy="1617483"/>
          </a:xfrm>
          <a:prstGeom prst="roundRect">
            <a:avLst>
              <a:gd name="adj" fmla="val 17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Tekstvak 35">
            <a:extLst>
              <a:ext uri="{FF2B5EF4-FFF2-40B4-BE49-F238E27FC236}">
                <a16:creationId xmlns:a16="http://schemas.microsoft.com/office/drawing/2014/main" id="{AEF1FBAF-C4E1-4985-A429-E4EDBD02B3BF}"/>
              </a:ext>
            </a:extLst>
          </p:cNvPr>
          <p:cNvSpPr txBox="1">
            <a:spLocks/>
          </p:cNvSpPr>
          <p:nvPr userDrawn="1"/>
        </p:nvSpPr>
        <p:spPr>
          <a:xfrm>
            <a:off x="736347" y="2302996"/>
            <a:ext cx="2024960" cy="307777"/>
          </a:xfrm>
          <a:prstGeom prst="rect">
            <a:avLst/>
          </a:prstGeom>
          <a:noFill/>
        </p:spPr>
        <p:txBody>
          <a:bodyPr wrap="square" rtlCol="0">
            <a:spAutoFit/>
          </a:bodyPr>
          <a:lstStyle/>
          <a:p>
            <a:pPr algn="l"/>
            <a:r>
              <a:rPr lang="nl-NL" sz="1400" b="0">
                <a:solidFill>
                  <a:srgbClr val="017BC6"/>
                </a:solidFill>
              </a:rPr>
              <a:t>Doel en effecten</a:t>
            </a:r>
          </a:p>
        </p:txBody>
      </p:sp>
      <p:grpSp>
        <p:nvGrpSpPr>
          <p:cNvPr id="50" name="Groep 49">
            <a:extLst>
              <a:ext uri="{FF2B5EF4-FFF2-40B4-BE49-F238E27FC236}">
                <a16:creationId xmlns:a16="http://schemas.microsoft.com/office/drawing/2014/main" id="{096CBFB5-E624-4436-A8D8-9DA4186B3604}"/>
              </a:ext>
            </a:extLst>
          </p:cNvPr>
          <p:cNvGrpSpPr>
            <a:grpSpLocks/>
          </p:cNvGrpSpPr>
          <p:nvPr userDrawn="1"/>
        </p:nvGrpSpPr>
        <p:grpSpPr>
          <a:xfrm>
            <a:off x="3645186" y="4560053"/>
            <a:ext cx="272216" cy="345820"/>
            <a:chOff x="6077624" y="3949453"/>
            <a:chExt cx="710966" cy="903204"/>
          </a:xfrm>
        </p:grpSpPr>
        <p:pic>
          <p:nvPicPr>
            <p:cNvPr id="51" name="Graphic 50" descr="Open hand met effen opvulling">
              <a:extLst>
                <a:ext uri="{FF2B5EF4-FFF2-40B4-BE49-F238E27FC236}">
                  <a16:creationId xmlns:a16="http://schemas.microsoft.com/office/drawing/2014/main" id="{23D97104-5974-450F-A0DD-2EFCFF663E41}"/>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77624" y="4141691"/>
              <a:ext cx="710966" cy="710966"/>
            </a:xfrm>
            <a:prstGeom prst="rect">
              <a:avLst/>
            </a:prstGeom>
          </p:spPr>
        </p:pic>
        <p:pic>
          <p:nvPicPr>
            <p:cNvPr id="52" name="Graphic 51" descr="Sterren met effen opvulling">
              <a:extLst>
                <a:ext uri="{FF2B5EF4-FFF2-40B4-BE49-F238E27FC236}">
                  <a16:creationId xmlns:a16="http://schemas.microsoft.com/office/drawing/2014/main" id="{CDB68A79-8C1E-4BAE-83FF-DEFB1CE169F4}"/>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33207" y="3949453"/>
              <a:ext cx="439984" cy="439984"/>
            </a:xfrm>
            <a:prstGeom prst="rect">
              <a:avLst/>
            </a:prstGeom>
          </p:spPr>
        </p:pic>
      </p:grpSp>
      <p:sp>
        <p:nvSpPr>
          <p:cNvPr id="53" name="Tekstvak 52">
            <a:extLst>
              <a:ext uri="{FF2B5EF4-FFF2-40B4-BE49-F238E27FC236}">
                <a16:creationId xmlns:a16="http://schemas.microsoft.com/office/drawing/2014/main" id="{7FAB41BC-2BEE-4820-8375-D1B7719017CB}"/>
              </a:ext>
            </a:extLst>
          </p:cNvPr>
          <p:cNvSpPr txBox="1"/>
          <p:nvPr userDrawn="1"/>
        </p:nvSpPr>
        <p:spPr>
          <a:xfrm>
            <a:off x="736192" y="4583047"/>
            <a:ext cx="3190148" cy="307777"/>
          </a:xfrm>
          <a:prstGeom prst="rect">
            <a:avLst/>
          </a:prstGeom>
          <a:noFill/>
        </p:spPr>
        <p:txBody>
          <a:bodyPr wrap="square" rtlCol="0">
            <a:spAutoFit/>
          </a:bodyPr>
          <a:lstStyle/>
          <a:p>
            <a:pPr algn="l"/>
            <a:r>
              <a:rPr lang="nl-NL" sz="1400" b="0">
                <a:solidFill>
                  <a:srgbClr val="017BC6"/>
                </a:solidFill>
              </a:rPr>
              <a:t>Opgeleverde resultaten</a:t>
            </a:r>
          </a:p>
        </p:txBody>
      </p:sp>
      <p:cxnSp>
        <p:nvCxnSpPr>
          <p:cNvPr id="59" name="Rechte verbindingslijn 58">
            <a:extLst>
              <a:ext uri="{FF2B5EF4-FFF2-40B4-BE49-F238E27FC236}">
                <a16:creationId xmlns:a16="http://schemas.microsoft.com/office/drawing/2014/main" id="{B3EDBA71-1A74-4ABD-A052-FFE0FA214159}"/>
              </a:ext>
            </a:extLst>
          </p:cNvPr>
          <p:cNvCxnSpPr>
            <a:cxnSpLocks/>
          </p:cNvCxnSpPr>
          <p:nvPr userDrawn="1"/>
        </p:nvCxnSpPr>
        <p:spPr>
          <a:xfrm>
            <a:off x="4226942" y="1842269"/>
            <a:ext cx="0" cy="4379144"/>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64" name="Tekstvak 63">
            <a:extLst>
              <a:ext uri="{FF2B5EF4-FFF2-40B4-BE49-F238E27FC236}">
                <a16:creationId xmlns:a16="http://schemas.microsoft.com/office/drawing/2014/main" id="{CFA06997-A08B-4666-9AD0-35F6E9EB7073}"/>
              </a:ext>
            </a:extLst>
          </p:cNvPr>
          <p:cNvSpPr txBox="1"/>
          <p:nvPr userDrawn="1"/>
        </p:nvSpPr>
        <p:spPr>
          <a:xfrm>
            <a:off x="647220" y="4095749"/>
            <a:ext cx="3458256" cy="307777"/>
          </a:xfrm>
          <a:prstGeom prst="rect">
            <a:avLst/>
          </a:prstGeom>
          <a:solidFill>
            <a:srgbClr val="017BC6"/>
          </a:solidFill>
        </p:spPr>
        <p:txBody>
          <a:bodyPr wrap="square" rtlCol="0" anchor="ctr">
            <a:spAutoFit/>
          </a:bodyPr>
          <a:lstStyle/>
          <a:p>
            <a:pPr algn="ctr"/>
            <a:r>
              <a:rPr lang="nl-NL" sz="1400" b="1">
                <a:solidFill>
                  <a:schemeClr val="bg1"/>
                </a:solidFill>
              </a:rPr>
              <a:t>Terugblik</a:t>
            </a:r>
            <a:endParaRPr lang="nl-NL" sz="1600" b="1">
              <a:solidFill>
                <a:schemeClr val="bg1"/>
              </a:solidFill>
            </a:endParaRPr>
          </a:p>
        </p:txBody>
      </p:sp>
      <p:pic>
        <p:nvPicPr>
          <p:cNvPr id="57" name="Graphic 56" descr="Terugspoelen met effen opvulling">
            <a:extLst>
              <a:ext uri="{FF2B5EF4-FFF2-40B4-BE49-F238E27FC236}">
                <a16:creationId xmlns:a16="http://schemas.microsoft.com/office/drawing/2014/main" id="{9B90CB14-3B4E-42C0-AA68-513CBD00AB1D}"/>
              </a:ext>
            </a:extLst>
          </p:cNvPr>
          <p:cNvPicPr>
            <a:picLocks noChangeAspect="1"/>
          </p:cNvPicPr>
          <p:nvPr userDrawn="1"/>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40014" y="4072996"/>
            <a:ext cx="310113" cy="315011"/>
          </a:xfrm>
          <a:prstGeom prst="rect">
            <a:avLst/>
          </a:prstGeom>
        </p:spPr>
      </p:pic>
      <p:grpSp>
        <p:nvGrpSpPr>
          <p:cNvPr id="67" name="Groep 66">
            <a:extLst>
              <a:ext uri="{FF2B5EF4-FFF2-40B4-BE49-F238E27FC236}">
                <a16:creationId xmlns:a16="http://schemas.microsoft.com/office/drawing/2014/main" id="{32C0AB35-2085-43C3-BD84-BFAD1489DEE7}"/>
              </a:ext>
            </a:extLst>
          </p:cNvPr>
          <p:cNvGrpSpPr/>
          <p:nvPr userDrawn="1"/>
        </p:nvGrpSpPr>
        <p:grpSpPr>
          <a:xfrm>
            <a:off x="4369262" y="1816814"/>
            <a:ext cx="7213258" cy="310074"/>
            <a:chOff x="3389478" y="1760181"/>
            <a:chExt cx="4019299" cy="310074"/>
          </a:xfrm>
        </p:grpSpPr>
        <p:sp>
          <p:nvSpPr>
            <p:cNvPr id="68" name="Tekstvak 67">
              <a:extLst>
                <a:ext uri="{FF2B5EF4-FFF2-40B4-BE49-F238E27FC236}">
                  <a16:creationId xmlns:a16="http://schemas.microsoft.com/office/drawing/2014/main" id="{BE18A04B-57A2-4975-924F-5AA6D0731EC8}"/>
                </a:ext>
              </a:extLst>
            </p:cNvPr>
            <p:cNvSpPr txBox="1"/>
            <p:nvPr userDrawn="1"/>
          </p:nvSpPr>
          <p:spPr>
            <a:xfrm>
              <a:off x="3389478" y="1762478"/>
              <a:ext cx="4019299" cy="307777"/>
            </a:xfrm>
            <a:prstGeom prst="rect">
              <a:avLst/>
            </a:prstGeom>
            <a:solidFill>
              <a:srgbClr val="017BC6"/>
            </a:solidFill>
          </p:spPr>
          <p:txBody>
            <a:bodyPr wrap="square" rtlCol="0">
              <a:spAutoFit/>
            </a:bodyPr>
            <a:lstStyle/>
            <a:p>
              <a:pPr algn="ctr"/>
              <a:r>
                <a:rPr lang="nl-NL" sz="1400" b="1">
                  <a:solidFill>
                    <a:schemeClr val="bg1"/>
                  </a:solidFill>
                </a:rPr>
                <a:t>Vooruitblik</a:t>
              </a:r>
            </a:p>
          </p:txBody>
        </p:sp>
        <p:pic>
          <p:nvPicPr>
            <p:cNvPr id="69" name="Graphic 68" descr="Terugspoelen met effen opvulling">
              <a:extLst>
                <a:ext uri="{FF2B5EF4-FFF2-40B4-BE49-F238E27FC236}">
                  <a16:creationId xmlns:a16="http://schemas.microsoft.com/office/drawing/2014/main" id="{79CB68A8-4D4F-40F5-81F4-0F4F64AA4FC0}"/>
                </a:ext>
              </a:extLst>
            </p:cNvPr>
            <p:cNvPicPr>
              <a:picLocks noChangeAspect="1"/>
            </p:cNvPicPr>
            <p:nvPr userDrawn="1"/>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5841372" y="1760181"/>
              <a:ext cx="191529" cy="285227"/>
            </a:xfrm>
            <a:prstGeom prst="rect">
              <a:avLst/>
            </a:prstGeom>
          </p:spPr>
        </p:pic>
      </p:grpSp>
      <p:sp>
        <p:nvSpPr>
          <p:cNvPr id="71" name="Tekstvak 70">
            <a:extLst>
              <a:ext uri="{FF2B5EF4-FFF2-40B4-BE49-F238E27FC236}">
                <a16:creationId xmlns:a16="http://schemas.microsoft.com/office/drawing/2014/main" id="{038E2C04-5DCF-452A-9A07-A1B2050C3C00}"/>
              </a:ext>
            </a:extLst>
          </p:cNvPr>
          <p:cNvSpPr txBox="1"/>
          <p:nvPr userDrawn="1"/>
        </p:nvSpPr>
        <p:spPr>
          <a:xfrm>
            <a:off x="651903" y="1823678"/>
            <a:ext cx="3439763" cy="307777"/>
          </a:xfrm>
          <a:prstGeom prst="rect">
            <a:avLst/>
          </a:prstGeom>
          <a:solidFill>
            <a:srgbClr val="017BC6"/>
          </a:solidFill>
        </p:spPr>
        <p:txBody>
          <a:bodyPr wrap="square" rtlCol="0">
            <a:spAutoFit/>
          </a:bodyPr>
          <a:lstStyle/>
          <a:p>
            <a:pPr algn="ctr"/>
            <a:r>
              <a:rPr lang="nl-NL" sz="1400" b="1">
                <a:solidFill>
                  <a:schemeClr val="bg1"/>
                </a:solidFill>
              </a:rPr>
              <a:t>Doel</a:t>
            </a:r>
            <a:endParaRPr lang="nl-NL" sz="1600" b="1">
              <a:solidFill>
                <a:schemeClr val="bg1"/>
              </a:solidFill>
            </a:endParaRPr>
          </a:p>
        </p:txBody>
      </p:sp>
      <p:sp>
        <p:nvSpPr>
          <p:cNvPr id="77" name="Rechthoek: afgeronde hoeken 76">
            <a:extLst>
              <a:ext uri="{FF2B5EF4-FFF2-40B4-BE49-F238E27FC236}">
                <a16:creationId xmlns:a16="http://schemas.microsoft.com/office/drawing/2014/main" id="{5962A400-5AF6-464E-967B-55F43BF988C3}"/>
              </a:ext>
            </a:extLst>
          </p:cNvPr>
          <p:cNvSpPr>
            <a:spLocks/>
          </p:cNvSpPr>
          <p:nvPr userDrawn="1"/>
        </p:nvSpPr>
        <p:spPr>
          <a:xfrm>
            <a:off x="7174337" y="2231241"/>
            <a:ext cx="4425088" cy="2224787"/>
          </a:xfrm>
          <a:prstGeom prst="roundRect">
            <a:avLst>
              <a:gd name="adj" fmla="val 17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9" name="Tekstvak 78">
            <a:extLst>
              <a:ext uri="{FF2B5EF4-FFF2-40B4-BE49-F238E27FC236}">
                <a16:creationId xmlns:a16="http://schemas.microsoft.com/office/drawing/2014/main" id="{AE330DB2-E780-41B7-A2E4-C8162EF65DE5}"/>
              </a:ext>
            </a:extLst>
          </p:cNvPr>
          <p:cNvSpPr txBox="1">
            <a:spLocks/>
          </p:cNvSpPr>
          <p:nvPr userDrawn="1"/>
        </p:nvSpPr>
        <p:spPr>
          <a:xfrm>
            <a:off x="7369071" y="2312049"/>
            <a:ext cx="5293545" cy="307777"/>
          </a:xfrm>
          <a:prstGeom prst="rect">
            <a:avLst/>
          </a:prstGeom>
          <a:noFill/>
        </p:spPr>
        <p:txBody>
          <a:bodyPr wrap="square" rtlCol="0">
            <a:spAutoFit/>
          </a:bodyPr>
          <a:lstStyle/>
          <a:p>
            <a:pPr algn="l"/>
            <a:r>
              <a:rPr lang="nl-NL" sz="1400" b="0">
                <a:solidFill>
                  <a:srgbClr val="017BC6"/>
                </a:solidFill>
              </a:rPr>
              <a:t>Belemmeringen</a:t>
            </a:r>
          </a:p>
        </p:txBody>
      </p:sp>
      <p:sp>
        <p:nvSpPr>
          <p:cNvPr id="89" name="Tijdelijke aanduiding voor tekst 86">
            <a:extLst>
              <a:ext uri="{FF2B5EF4-FFF2-40B4-BE49-F238E27FC236}">
                <a16:creationId xmlns:a16="http://schemas.microsoft.com/office/drawing/2014/main" id="{66E37BC3-654B-456C-A4F8-1E60F25B2F4F}"/>
              </a:ext>
            </a:extLst>
          </p:cNvPr>
          <p:cNvSpPr>
            <a:spLocks noGrp="1"/>
          </p:cNvSpPr>
          <p:nvPr userDrawn="1">
            <p:ph type="body" sz="quarter" idx="16" hasCustomPrompt="1"/>
          </p:nvPr>
        </p:nvSpPr>
        <p:spPr>
          <a:xfrm>
            <a:off x="790497" y="4901850"/>
            <a:ext cx="3126906" cy="1108088"/>
          </a:xfrm>
        </p:spPr>
        <p:txBody>
          <a:bodyPr/>
          <a:lstStyle>
            <a:lvl1pPr marL="90488" indent="-90488">
              <a:tabLst>
                <a:tab pos="90488" algn="l"/>
                <a:tab pos="180975" algn="l"/>
              </a:tabLst>
              <a:defRPr/>
            </a:lvl1pPr>
          </a:lstStyle>
          <a:p>
            <a:pPr lvl="0"/>
            <a:r>
              <a:rPr lang="nl-NL"/>
              <a:t>Welke mijlpalen/producten/waarde zijn opgeleverd afgelopen kwartaal?</a:t>
            </a:r>
          </a:p>
        </p:txBody>
      </p:sp>
      <p:sp>
        <p:nvSpPr>
          <p:cNvPr id="91" name="Tijdelijke aanduiding voor tekst 86">
            <a:extLst>
              <a:ext uri="{FF2B5EF4-FFF2-40B4-BE49-F238E27FC236}">
                <a16:creationId xmlns:a16="http://schemas.microsoft.com/office/drawing/2014/main" id="{419B03A1-2019-441A-9337-1A7DAB9A2C73}"/>
              </a:ext>
            </a:extLst>
          </p:cNvPr>
          <p:cNvSpPr>
            <a:spLocks noGrp="1"/>
          </p:cNvSpPr>
          <p:nvPr userDrawn="1">
            <p:ph type="body" sz="quarter" idx="18" hasCustomPrompt="1"/>
          </p:nvPr>
        </p:nvSpPr>
        <p:spPr>
          <a:xfrm>
            <a:off x="7394713" y="2652827"/>
            <a:ext cx="4006790" cy="1676031"/>
          </a:xfrm>
        </p:spPr>
        <p:txBody>
          <a:bodyPr/>
          <a:lstStyle>
            <a:lvl1pPr marL="90488" indent="-90488">
              <a:defRPr/>
            </a:lvl1pPr>
            <a:lvl2pPr marL="540000">
              <a:spcBef>
                <a:spcPts val="300"/>
              </a:spcBef>
              <a:defRPr/>
            </a:lvl2pPr>
          </a:lstStyle>
          <a:p>
            <a:pPr lvl="0"/>
            <a:r>
              <a:rPr lang="nl-NL"/>
              <a:t>Welke belemmeringen zijn aanwezig die ervoor zorgen dat de planning niet of niet volledig gehaald gaat worden? </a:t>
            </a:r>
            <a:br>
              <a:rPr lang="nl-NL"/>
            </a:br>
            <a:r>
              <a:rPr lang="nl-NL"/>
              <a:t>Geef aan wat de reden van de belemmering is, bijvoorbeeld een afhankelijkheid met een ander initiatief of mijlpaal, beperkte capaciteit, ontbreken van kennis, te weinig budget, etc. Indien de belemmering capaciteit gerelateerd is, geef dan aan: hoeveel uur per week inzet er wordt verwacht van een directie, welke rol of welk kennisgebied er benodigd is.</a:t>
            </a:r>
          </a:p>
        </p:txBody>
      </p:sp>
      <p:pic>
        <p:nvPicPr>
          <p:cNvPr id="20" name="Graphic 19" descr="Roos met effen opvulling">
            <a:extLst>
              <a:ext uri="{FF2B5EF4-FFF2-40B4-BE49-F238E27FC236}">
                <a16:creationId xmlns:a16="http://schemas.microsoft.com/office/drawing/2014/main" id="{6A68958B-3FD5-4E8B-A95F-457A576075A2}"/>
              </a:ext>
            </a:extLst>
          </p:cNvPr>
          <p:cNvPicPr>
            <a:picLocks noChangeAspect="1"/>
          </p:cNvPicPr>
          <p:nvPr userDrawn="1"/>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19303" y="2291527"/>
            <a:ext cx="324006" cy="324006"/>
          </a:xfrm>
          <a:prstGeom prst="rect">
            <a:avLst/>
          </a:prstGeom>
        </p:spPr>
      </p:pic>
      <p:sp>
        <p:nvSpPr>
          <p:cNvPr id="41" name="Rechthoek: afgeronde hoeken 40">
            <a:extLst>
              <a:ext uri="{FF2B5EF4-FFF2-40B4-BE49-F238E27FC236}">
                <a16:creationId xmlns:a16="http://schemas.microsoft.com/office/drawing/2014/main" id="{30B42A26-06A5-4884-BC20-5A9C6A8DF952}"/>
              </a:ext>
            </a:extLst>
          </p:cNvPr>
          <p:cNvSpPr>
            <a:spLocks/>
          </p:cNvSpPr>
          <p:nvPr userDrawn="1"/>
        </p:nvSpPr>
        <p:spPr>
          <a:xfrm>
            <a:off x="7174337" y="4560053"/>
            <a:ext cx="4425088" cy="1573033"/>
          </a:xfrm>
          <a:prstGeom prst="roundRect">
            <a:avLst>
              <a:gd name="adj" fmla="val 17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Tijdelijke aanduiding voor tekst 86">
            <a:extLst>
              <a:ext uri="{FF2B5EF4-FFF2-40B4-BE49-F238E27FC236}">
                <a16:creationId xmlns:a16="http://schemas.microsoft.com/office/drawing/2014/main" id="{84B63294-8DE6-4445-BFAE-A61A0F64A7AD}"/>
              </a:ext>
            </a:extLst>
          </p:cNvPr>
          <p:cNvSpPr>
            <a:spLocks noGrp="1"/>
          </p:cNvSpPr>
          <p:nvPr userDrawn="1">
            <p:ph type="body" sz="quarter" idx="19" hasCustomPrompt="1"/>
          </p:nvPr>
        </p:nvSpPr>
        <p:spPr>
          <a:xfrm>
            <a:off x="7394713" y="5005151"/>
            <a:ext cx="4006790" cy="1004786"/>
          </a:xfrm>
        </p:spPr>
        <p:txBody>
          <a:bodyPr/>
          <a:lstStyle>
            <a:lvl1pPr marL="90488" indent="-90488">
              <a:defRPr/>
            </a:lvl1pPr>
          </a:lstStyle>
          <a:p>
            <a:pPr lvl="0"/>
            <a:r>
              <a:rPr lang="nl-NL"/>
              <a:t>Welke risico’s met een hoge kans en/of hoge impact moet rekening worden gehouden komend kwartaal?</a:t>
            </a:r>
          </a:p>
        </p:txBody>
      </p:sp>
      <p:sp>
        <p:nvSpPr>
          <p:cNvPr id="44" name="Tekstvak 78">
            <a:extLst>
              <a:ext uri="{FF2B5EF4-FFF2-40B4-BE49-F238E27FC236}">
                <a16:creationId xmlns:a16="http://schemas.microsoft.com/office/drawing/2014/main" id="{186E196D-63CE-4089-971E-518BB9B24F57}"/>
              </a:ext>
            </a:extLst>
          </p:cNvPr>
          <p:cNvSpPr txBox="1">
            <a:spLocks/>
          </p:cNvSpPr>
          <p:nvPr userDrawn="1"/>
        </p:nvSpPr>
        <p:spPr>
          <a:xfrm>
            <a:off x="7369071" y="4630519"/>
            <a:ext cx="3804882" cy="307777"/>
          </a:xfrm>
          <a:prstGeom prst="rect">
            <a:avLst/>
          </a:prstGeom>
          <a:noFill/>
        </p:spPr>
        <p:txBody>
          <a:bodyPr wrap="square" rtlCol="0">
            <a:spAutoFit/>
          </a:bodyPr>
          <a:lstStyle/>
          <a:p>
            <a:pPr algn="l"/>
            <a:r>
              <a:rPr lang="nl-NL" sz="1400" b="0">
                <a:solidFill>
                  <a:srgbClr val="017BC6"/>
                </a:solidFill>
              </a:rPr>
              <a:t>Belangrijkste risico’s</a:t>
            </a:r>
          </a:p>
        </p:txBody>
      </p:sp>
      <p:sp>
        <p:nvSpPr>
          <p:cNvPr id="58" name="Tijdelijke aanduiding voor tekst 86">
            <a:extLst>
              <a:ext uri="{FF2B5EF4-FFF2-40B4-BE49-F238E27FC236}">
                <a16:creationId xmlns:a16="http://schemas.microsoft.com/office/drawing/2014/main" id="{A0A388E6-8506-4852-B74F-AA7FFDB68EA6}"/>
              </a:ext>
            </a:extLst>
          </p:cNvPr>
          <p:cNvSpPr>
            <a:spLocks noGrp="1"/>
          </p:cNvSpPr>
          <p:nvPr userDrawn="1">
            <p:ph type="body" sz="quarter" idx="20" hasCustomPrompt="1"/>
          </p:nvPr>
        </p:nvSpPr>
        <p:spPr>
          <a:xfrm>
            <a:off x="790497" y="2666055"/>
            <a:ext cx="3126906" cy="1081959"/>
          </a:xfrm>
        </p:spPr>
        <p:txBody>
          <a:bodyPr/>
          <a:lstStyle>
            <a:lvl1pPr marL="90488" indent="-90488">
              <a:tabLst>
                <a:tab pos="90488" algn="l"/>
                <a:tab pos="180975" algn="l"/>
              </a:tabLst>
              <a:defRPr/>
            </a:lvl1pPr>
          </a:lstStyle>
          <a:p>
            <a:pPr lvl="0"/>
            <a:r>
              <a:rPr lang="nl-NL"/>
              <a:t>Welke hoofddoelen en beoogde effecten worden bereikt met dit initiatief? (overnemen vanuit wiki initiatief template)</a:t>
            </a:r>
          </a:p>
        </p:txBody>
      </p:sp>
      <p:pic>
        <p:nvPicPr>
          <p:cNvPr id="4102" name="Picture 6" descr="Jira | Issue &amp; Project Tracking Software | Atlassian">
            <a:extLst>
              <a:ext uri="{FF2B5EF4-FFF2-40B4-BE49-F238E27FC236}">
                <a16:creationId xmlns:a16="http://schemas.microsoft.com/office/drawing/2014/main" id="{01C840AE-6941-43AC-99C1-C15B9046A72C}"/>
              </a:ext>
            </a:extLst>
          </p:cNvPr>
          <p:cNvPicPr>
            <a:picLocks noChangeAspect="1" noChangeArrowheads="1"/>
          </p:cNvPicPr>
          <p:nvPr userDrawn="1"/>
        </p:nvPicPr>
        <p:blipFill rotWithShape="1">
          <a:blip r:embed="rId13" cstate="print">
            <a:extLst>
              <a:ext uri="{28A0092B-C50C-407E-A947-70E740481C1C}">
                <a14:useLocalDpi xmlns:a14="http://schemas.microsoft.com/office/drawing/2010/main" val="0"/>
              </a:ext>
            </a:extLst>
          </a:blip>
          <a:srcRect r="63728" b="-11086"/>
          <a:stretch/>
        </p:blipFill>
        <p:spPr bwMode="auto">
          <a:xfrm>
            <a:off x="5090669" y="3321582"/>
            <a:ext cx="1119081" cy="426432"/>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Waarschuwing met effen opvulling">
            <a:extLst>
              <a:ext uri="{FF2B5EF4-FFF2-40B4-BE49-F238E27FC236}">
                <a16:creationId xmlns:a16="http://schemas.microsoft.com/office/drawing/2014/main" id="{F468B4A6-A5C7-4C02-B353-A8C8A6B43D73}"/>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46935" y="4605318"/>
            <a:ext cx="354568" cy="354568"/>
          </a:xfrm>
          <a:prstGeom prst="rect">
            <a:avLst/>
          </a:prstGeom>
        </p:spPr>
      </p:pic>
      <p:pic>
        <p:nvPicPr>
          <p:cNvPr id="11" name="Graphic 10" descr="Badge kruis met effen opvulling">
            <a:extLst>
              <a:ext uri="{FF2B5EF4-FFF2-40B4-BE49-F238E27FC236}">
                <a16:creationId xmlns:a16="http://schemas.microsoft.com/office/drawing/2014/main" id="{0F95815C-7754-44DE-B80D-6F9A151CF1DE}"/>
              </a:ext>
            </a:extLst>
          </p:cNvPr>
          <p:cNvPicPr>
            <a:picLocks noChangeAspect="1"/>
          </p:cNvPicPr>
          <p:nvPr userDrawn="1"/>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040953" y="2279048"/>
            <a:ext cx="390222" cy="390222"/>
          </a:xfrm>
          <a:prstGeom prst="rect">
            <a:avLst/>
          </a:prstGeom>
        </p:spPr>
      </p:pic>
      <p:cxnSp>
        <p:nvCxnSpPr>
          <p:cNvPr id="18" name="Rechte verbindingslijn 17">
            <a:extLst>
              <a:ext uri="{FF2B5EF4-FFF2-40B4-BE49-F238E27FC236}">
                <a16:creationId xmlns:a16="http://schemas.microsoft.com/office/drawing/2014/main" id="{2B529B28-8804-4346-9A62-C220F679D1E7}"/>
              </a:ext>
            </a:extLst>
          </p:cNvPr>
          <p:cNvCxnSpPr/>
          <p:nvPr userDrawn="1"/>
        </p:nvCxnSpPr>
        <p:spPr>
          <a:xfrm>
            <a:off x="626367" y="3990616"/>
            <a:ext cx="360057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kstvak 36">
            <a:extLst>
              <a:ext uri="{FF2B5EF4-FFF2-40B4-BE49-F238E27FC236}">
                <a16:creationId xmlns:a16="http://schemas.microsoft.com/office/drawing/2014/main" id="{334E2555-AD7D-4900-9C53-ED906E3C305B}"/>
              </a:ext>
            </a:extLst>
          </p:cNvPr>
          <p:cNvSpPr txBox="1">
            <a:spLocks/>
          </p:cNvSpPr>
          <p:nvPr userDrawn="1"/>
        </p:nvSpPr>
        <p:spPr>
          <a:xfrm>
            <a:off x="4516728" y="2300944"/>
            <a:ext cx="1768368" cy="307777"/>
          </a:xfrm>
          <a:prstGeom prst="rect">
            <a:avLst/>
          </a:prstGeom>
          <a:noFill/>
        </p:spPr>
        <p:txBody>
          <a:bodyPr wrap="square" rtlCol="0">
            <a:spAutoFit/>
          </a:bodyPr>
          <a:lstStyle/>
          <a:p>
            <a:pPr algn="l"/>
            <a:r>
              <a:rPr lang="nl-NL" sz="1400" b="0">
                <a:solidFill>
                  <a:srgbClr val="017BC6"/>
                </a:solidFill>
              </a:rPr>
              <a:t>Mijlpalenplanning</a:t>
            </a:r>
          </a:p>
        </p:txBody>
      </p:sp>
      <p:sp>
        <p:nvSpPr>
          <p:cNvPr id="6" name="Tekstvak 5">
            <a:extLst>
              <a:ext uri="{FF2B5EF4-FFF2-40B4-BE49-F238E27FC236}">
                <a16:creationId xmlns:a16="http://schemas.microsoft.com/office/drawing/2014/main" id="{1D08483B-C667-4692-B03C-AE3ADDECAE88}"/>
              </a:ext>
            </a:extLst>
          </p:cNvPr>
          <p:cNvSpPr txBox="1">
            <a:spLocks/>
          </p:cNvSpPr>
          <p:nvPr userDrawn="1"/>
        </p:nvSpPr>
        <p:spPr>
          <a:xfrm>
            <a:off x="4934931" y="2833269"/>
            <a:ext cx="1430557" cy="430887"/>
          </a:xfrm>
          <a:prstGeom prst="rect">
            <a:avLst/>
          </a:prstGeom>
          <a:noFill/>
        </p:spPr>
        <p:txBody>
          <a:bodyPr wrap="square" rtlCol="0">
            <a:spAutoFit/>
          </a:bodyPr>
          <a:lstStyle/>
          <a:p>
            <a:pPr algn="ctr"/>
            <a:r>
              <a:rPr lang="en-US" sz="1100" err="1"/>
              <a:t>Zie</a:t>
            </a:r>
            <a:r>
              <a:rPr lang="en-US" sz="1100"/>
              <a:t> </a:t>
            </a:r>
            <a:r>
              <a:rPr lang="en-US" sz="1100" err="1"/>
              <a:t>Transitieplan</a:t>
            </a:r>
            <a:r>
              <a:rPr lang="en-US" sz="1100"/>
              <a:t> DUO in </a:t>
            </a:r>
            <a:endParaRPr lang="nl-NL" sz="1100"/>
          </a:p>
        </p:txBody>
      </p:sp>
      <p:sp>
        <p:nvSpPr>
          <p:cNvPr id="39" name="Tekstvak 38">
            <a:extLst>
              <a:ext uri="{FF2B5EF4-FFF2-40B4-BE49-F238E27FC236}">
                <a16:creationId xmlns:a16="http://schemas.microsoft.com/office/drawing/2014/main" id="{B5365157-6D13-41C4-A598-9D9FCFBDC22A}"/>
              </a:ext>
            </a:extLst>
          </p:cNvPr>
          <p:cNvSpPr txBox="1">
            <a:spLocks/>
          </p:cNvSpPr>
          <p:nvPr userDrawn="1"/>
        </p:nvSpPr>
        <p:spPr>
          <a:xfrm>
            <a:off x="4516728" y="4095391"/>
            <a:ext cx="1768368" cy="307777"/>
          </a:xfrm>
          <a:prstGeom prst="rect">
            <a:avLst/>
          </a:prstGeom>
          <a:noFill/>
        </p:spPr>
        <p:txBody>
          <a:bodyPr wrap="square" rtlCol="0">
            <a:spAutoFit/>
          </a:bodyPr>
          <a:lstStyle/>
          <a:p>
            <a:pPr algn="l"/>
            <a:r>
              <a:rPr lang="nl-NL" sz="1400" b="0" kern="1200">
                <a:solidFill>
                  <a:srgbClr val="017BC6"/>
                </a:solidFill>
                <a:latin typeface="+mn-lt"/>
                <a:ea typeface="+mn-ea"/>
                <a:cs typeface="+mn-cs"/>
              </a:rPr>
              <a:t>Wijzigingen</a:t>
            </a:r>
          </a:p>
        </p:txBody>
      </p:sp>
      <p:pic>
        <p:nvPicPr>
          <p:cNvPr id="10" name="Graphic 9" descr="Gantt-diagram met effen opvulling">
            <a:extLst>
              <a:ext uri="{FF2B5EF4-FFF2-40B4-BE49-F238E27FC236}">
                <a16:creationId xmlns:a16="http://schemas.microsoft.com/office/drawing/2014/main" id="{E4DD60B3-A7BF-43DD-9F2B-23024BF99936}"/>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0631" y="2291230"/>
            <a:ext cx="407207" cy="407207"/>
          </a:xfrm>
          <a:prstGeom prst="rect">
            <a:avLst/>
          </a:prstGeom>
        </p:spPr>
      </p:pic>
      <p:sp>
        <p:nvSpPr>
          <p:cNvPr id="13" name="Tijdelijke aanduiding voor tekst 12">
            <a:extLst>
              <a:ext uri="{FF2B5EF4-FFF2-40B4-BE49-F238E27FC236}">
                <a16:creationId xmlns:a16="http://schemas.microsoft.com/office/drawing/2014/main" id="{444133B3-1830-4021-8E69-B52A9E6F67AC}"/>
              </a:ext>
            </a:extLst>
          </p:cNvPr>
          <p:cNvSpPr>
            <a:spLocks noGrp="1"/>
          </p:cNvSpPr>
          <p:nvPr>
            <p:ph type="body" sz="quarter" idx="21" hasCustomPrompt="1"/>
          </p:nvPr>
        </p:nvSpPr>
        <p:spPr>
          <a:xfrm>
            <a:off x="4516438" y="4426608"/>
            <a:ext cx="2319337" cy="1583329"/>
          </a:xfrm>
        </p:spPr>
        <p:txBody>
          <a:bodyPr/>
          <a:lstStyle>
            <a:lvl1pPr>
              <a:defRPr/>
            </a:lvl1pPr>
          </a:lstStyle>
          <a:p>
            <a:pPr lvl="0"/>
            <a:r>
              <a:rPr lang="nl-NL"/>
              <a:t>Indien relevant, welke wijzigingen zijn aangebracht in de mijlpalen planning t.a.v. eerder gemaakte afspraken?</a:t>
            </a:r>
          </a:p>
        </p:txBody>
      </p:sp>
      <p:pic>
        <p:nvPicPr>
          <p:cNvPr id="15" name="Graphic 14" descr="Verbonden met effen opvulling">
            <a:extLst>
              <a:ext uri="{FF2B5EF4-FFF2-40B4-BE49-F238E27FC236}">
                <a16:creationId xmlns:a16="http://schemas.microsoft.com/office/drawing/2014/main" id="{A3AB0A46-54F7-4D5B-AC95-E34DFCD267CB}"/>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47636" y="4015839"/>
            <a:ext cx="429324" cy="429324"/>
          </a:xfrm>
          <a:prstGeom prst="rect">
            <a:avLst/>
          </a:prstGeom>
        </p:spPr>
      </p:pic>
    </p:spTree>
    <p:extLst>
      <p:ext uri="{BB962C8B-B14F-4D97-AF65-F5344CB8AC3E}">
        <p14:creationId xmlns:p14="http://schemas.microsoft.com/office/powerpoint/2010/main" val="1423233864"/>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635001" y="2306037"/>
            <a:ext cx="5004000" cy="648000"/>
          </a:xfrm>
          <a:noFill/>
        </p:spPr>
        <p:txBody>
          <a:bodyPr lIns="180000" tIns="180000" rIns="180000" bIns="72000" anchor="b">
            <a:noAutofit/>
          </a:bodyPr>
          <a:lstStyle>
            <a:lvl1pPr marL="0" indent="0">
              <a:buNone/>
              <a:defRPr sz="18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p:cNvSpPr>
            <a:spLocks noGrp="1"/>
          </p:cNvSpPr>
          <p:nvPr>
            <p:ph sz="half" idx="2"/>
          </p:nvPr>
        </p:nvSpPr>
        <p:spPr>
          <a:xfrm>
            <a:off x="635001" y="2953738"/>
            <a:ext cx="5004000" cy="3267676"/>
          </a:xfrm>
          <a:noFill/>
        </p:spPr>
        <p:txBody>
          <a:bodyPr lIns="180000" tIns="180000" rIns="180000" bIns="72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553200" y="2306037"/>
            <a:ext cx="5004000" cy="647228"/>
          </a:xfrm>
          <a:noFill/>
        </p:spPr>
        <p:txBody>
          <a:bodyPr lIns="180000" tIns="180000" rIns="180000" bIns="72000" anchor="b">
            <a:noAutofit/>
          </a:bodyPr>
          <a:lstStyle>
            <a:lvl1pPr marL="0" indent="0">
              <a:buNone/>
              <a:defRPr sz="18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p:cNvSpPr>
            <a:spLocks noGrp="1"/>
          </p:cNvSpPr>
          <p:nvPr>
            <p:ph sz="quarter" idx="4"/>
          </p:nvPr>
        </p:nvSpPr>
        <p:spPr>
          <a:xfrm>
            <a:off x="6553200" y="2953738"/>
            <a:ext cx="5005388" cy="3267676"/>
          </a:xfrm>
          <a:noFill/>
        </p:spPr>
        <p:txBody>
          <a:bodyPr lIns="180000" tIns="180000" rIns="180000" bIns="72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0" name="Titel 9"/>
          <p:cNvSpPr>
            <a:spLocks noGrp="1"/>
          </p:cNvSpPr>
          <p:nvPr>
            <p:ph type="title"/>
          </p:nvPr>
        </p:nvSpPr>
        <p:spPr/>
        <p:txBody>
          <a:bodyPr/>
          <a:lstStyle/>
          <a:p>
            <a:r>
              <a:rPr lang="nl-NL"/>
              <a:t>Klik om stijl te bewerken</a:t>
            </a:r>
          </a:p>
        </p:txBody>
      </p:sp>
      <p:sp>
        <p:nvSpPr>
          <p:cNvPr id="16" name="Tijdelijke aanduiding voor datum 15"/>
          <p:cNvSpPr>
            <a:spLocks noGrp="1"/>
          </p:cNvSpPr>
          <p:nvPr>
            <p:ph type="dt" sz="half" idx="10"/>
          </p:nvPr>
        </p:nvSpPr>
        <p:spPr/>
        <p:txBody>
          <a:bodyPr/>
          <a:lstStyle/>
          <a:p>
            <a:endParaRPr lang="nl-NL"/>
          </a:p>
        </p:txBody>
      </p:sp>
      <p:sp>
        <p:nvSpPr>
          <p:cNvPr id="17" name="Tijdelijke aanduiding voor voettekst 16"/>
          <p:cNvSpPr>
            <a:spLocks noGrp="1"/>
          </p:cNvSpPr>
          <p:nvPr>
            <p:ph type="ftr" sz="quarter" idx="11"/>
          </p:nvPr>
        </p:nvSpPr>
        <p:spPr/>
        <p:txBody>
          <a:bodyPr/>
          <a:lstStyle/>
          <a:p>
            <a:endParaRPr lang="nl-NL"/>
          </a:p>
        </p:txBody>
      </p:sp>
      <p:sp>
        <p:nvSpPr>
          <p:cNvPr id="18" name="Tijdelijke aanduiding voor dianummer 17"/>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2945382804"/>
      </p:ext>
    </p:extLst>
  </p:cSld>
  <p:clrMapOvr>
    <a:masterClrMapping/>
  </p:clrMapOvr>
  <p:extLst>
    <p:ext uri="{DCECCB84-F9BA-43D5-87BE-67443E8EF086}">
      <p15:sldGuideLst xmlns:p15="http://schemas.microsoft.com/office/powerpoint/2012/main">
        <p15:guide id="1" pos="3988">
          <p15:clr>
            <a:srgbClr val="FBAE40"/>
          </p15:clr>
        </p15:guide>
        <p15:guide id="2" pos="3693">
          <p15:clr>
            <a:srgbClr val="FBAE40"/>
          </p15:clr>
        </p15:guide>
        <p15:guide id="3" orient="horz" pos="1661">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stijl te bewerken</a:t>
            </a:r>
          </a:p>
        </p:txBody>
      </p:sp>
      <p:sp>
        <p:nvSpPr>
          <p:cNvPr id="12" name="Tijdelijke aanduiding voor datum 11"/>
          <p:cNvSpPr>
            <a:spLocks noGrp="1"/>
          </p:cNvSpPr>
          <p:nvPr>
            <p:ph type="dt" sz="half" idx="10"/>
          </p:nvPr>
        </p:nvSpPr>
        <p:spPr/>
        <p:txBody>
          <a:bodyPr/>
          <a:lstStyle/>
          <a:p>
            <a:endParaRPr lang="nl-NL"/>
          </a:p>
        </p:txBody>
      </p:sp>
      <p:sp>
        <p:nvSpPr>
          <p:cNvPr id="13" name="Tijdelijke aanduiding voor voettekst 12"/>
          <p:cNvSpPr>
            <a:spLocks noGrp="1"/>
          </p:cNvSpPr>
          <p:nvPr>
            <p:ph type="ftr" sz="quarter" idx="11"/>
          </p:nvPr>
        </p:nvSpPr>
        <p:spPr/>
        <p:txBody>
          <a:bodyPr/>
          <a:lstStyle/>
          <a:p>
            <a:endParaRPr lang="nl-NL"/>
          </a:p>
        </p:txBody>
      </p:sp>
      <p:sp>
        <p:nvSpPr>
          <p:cNvPr id="14" name="Tijdelijke aanduiding voor dianummer 13"/>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17993131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11" name="Tijdelijke aanduiding voor datum 10"/>
          <p:cNvSpPr>
            <a:spLocks noGrp="1"/>
          </p:cNvSpPr>
          <p:nvPr>
            <p:ph type="dt" sz="half" idx="10"/>
          </p:nvPr>
        </p:nvSpPr>
        <p:spPr/>
        <p:txBody>
          <a:bodyPr/>
          <a:lstStyle/>
          <a:p>
            <a:endParaRPr lang="nl-NL"/>
          </a:p>
        </p:txBody>
      </p:sp>
      <p:sp>
        <p:nvSpPr>
          <p:cNvPr id="12" name="Tijdelijke aanduiding voor voettekst 11"/>
          <p:cNvSpPr>
            <a:spLocks noGrp="1"/>
          </p:cNvSpPr>
          <p:nvPr>
            <p:ph type="ftr" sz="quarter" idx="11"/>
          </p:nvPr>
        </p:nvSpPr>
        <p:spPr/>
        <p:txBody>
          <a:bodyPr/>
          <a:lstStyle/>
          <a:p>
            <a:endParaRPr lang="nl-NL"/>
          </a:p>
        </p:txBody>
      </p:sp>
      <p:sp>
        <p:nvSpPr>
          <p:cNvPr id="13" name="Tijdelijke aanduiding voor dianummer 12"/>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4134544915"/>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3999"/>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10" name="Tijdelijke aanduiding voor inhoud 9"/>
          <p:cNvSpPr>
            <a:spLocks noGrp="1"/>
          </p:cNvSpPr>
          <p:nvPr>
            <p:ph sz="quarter" idx="13"/>
          </p:nvPr>
        </p:nvSpPr>
        <p:spPr>
          <a:xfrm>
            <a:off x="6554588" y="1052513"/>
            <a:ext cx="5004000" cy="51689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3" name="Titel 2"/>
          <p:cNvSpPr>
            <a:spLocks noGrp="1"/>
          </p:cNvSpPr>
          <p:nvPr>
            <p:ph type="title"/>
          </p:nvPr>
        </p:nvSpPr>
        <p:spPr>
          <a:xfrm>
            <a:off x="635000" y="1052513"/>
            <a:ext cx="5003800" cy="948047"/>
          </a:xfrm>
        </p:spPr>
        <p:txBody>
          <a:bodyPr/>
          <a:lstStyle/>
          <a:p>
            <a:r>
              <a:rPr lang="nl-NL"/>
              <a:t>Klik om stijl te bewerken</a:t>
            </a:r>
          </a:p>
        </p:txBody>
      </p:sp>
      <p:sp>
        <p:nvSpPr>
          <p:cNvPr id="17" name="Tijdelijke aanduiding voor datum 16"/>
          <p:cNvSpPr>
            <a:spLocks noGrp="1"/>
          </p:cNvSpPr>
          <p:nvPr>
            <p:ph type="dt" sz="half" idx="14"/>
          </p:nvPr>
        </p:nvSpPr>
        <p:spPr/>
        <p:txBody>
          <a:bodyPr/>
          <a:lstStyle/>
          <a:p>
            <a:endParaRPr lang="nl-NL"/>
          </a:p>
        </p:txBody>
      </p:sp>
      <p:sp>
        <p:nvSpPr>
          <p:cNvPr id="18" name="Tijdelijke aanduiding voor voettekst 17"/>
          <p:cNvSpPr>
            <a:spLocks noGrp="1"/>
          </p:cNvSpPr>
          <p:nvPr>
            <p:ph type="ftr" sz="quarter" idx="15"/>
          </p:nvPr>
        </p:nvSpPr>
        <p:spPr/>
        <p:txBody>
          <a:bodyPr/>
          <a:lstStyle/>
          <a:p>
            <a:endParaRPr lang="nl-NL"/>
          </a:p>
        </p:txBody>
      </p:sp>
      <p:sp>
        <p:nvSpPr>
          <p:cNvPr id="19" name="Tijdelijke aanduiding voor dianummer 18"/>
          <p:cNvSpPr>
            <a:spLocks noGrp="1"/>
          </p:cNvSpPr>
          <p:nvPr>
            <p:ph type="sldNum" sz="quarter" idx="16"/>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1175375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fbeelding horizontaal wit">
    <p:spTree>
      <p:nvGrpSpPr>
        <p:cNvPr id="1" name=""/>
        <p:cNvGrpSpPr/>
        <p:nvPr/>
      </p:nvGrpSpPr>
      <p:grpSpPr>
        <a:xfrm>
          <a:off x="0" y="0"/>
          <a:ext cx="0" cy="0"/>
          <a:chOff x="0" y="0"/>
          <a:chExt cx="0" cy="0"/>
        </a:xfrm>
      </p:grpSpPr>
      <p:sp>
        <p:nvSpPr>
          <p:cNvPr id="12"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0" y="0"/>
                </a:moveTo>
                <a:lnTo>
                  <a:pt x="5862638" y="0"/>
                </a:lnTo>
                <a:lnTo>
                  <a:pt x="5862638" y="709613"/>
                </a:lnTo>
                <a:lnTo>
                  <a:pt x="6329363" y="709613"/>
                </a:lnTo>
                <a:lnTo>
                  <a:pt x="6329363" y="0"/>
                </a:lnTo>
                <a:lnTo>
                  <a:pt x="12192000" y="0"/>
                </a:lnTo>
                <a:lnTo>
                  <a:pt x="12192000" y="3427413"/>
                </a:lnTo>
                <a:lnTo>
                  <a:pt x="0" y="3427413"/>
                </a:lnTo>
                <a:close/>
              </a:path>
            </a:pathLst>
          </a:custGeom>
          <a:solidFill>
            <a:schemeClr val="tx1">
              <a:alpha val="10000"/>
            </a:schemeClr>
          </a:solidFill>
        </p:spPr>
        <p:txBody>
          <a:bodyPr wrap="square" lIns="720000" tIns="1152000">
            <a:noAutofit/>
          </a:bodyPr>
          <a:lstStyle/>
          <a:p>
            <a:r>
              <a:rPr lang="nl-NL"/>
              <a:t>Klik op het pictogram als u een afbeelding wilt toevoegen</a:t>
            </a:r>
          </a:p>
        </p:txBody>
      </p:sp>
      <p:sp>
        <p:nvSpPr>
          <p:cNvPr id="14" name="Tijdelijke aanduiding voor tekst 13"/>
          <p:cNvSpPr>
            <a:spLocks noGrp="1"/>
          </p:cNvSpPr>
          <p:nvPr>
            <p:ph type="body" sz="quarter" idx="13"/>
          </p:nvPr>
        </p:nvSpPr>
        <p:spPr>
          <a:xfrm>
            <a:off x="6553199" y="3888000"/>
            <a:ext cx="5004000" cy="2333413"/>
          </a:xfrm>
        </p:spPr>
        <p:txBody>
          <a:bodyPr tIns="50400" numCol="1" spcCol="468000" anchor="t" anchorCtr="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p:nvPr>
        </p:nvSpPr>
        <p:spPr>
          <a:xfrm>
            <a:off x="634206" y="3888000"/>
            <a:ext cx="5004594" cy="2333413"/>
          </a:xfrm>
        </p:spPr>
        <p:txBody>
          <a:bodyPr anchor="t" anchorCtr="0"/>
          <a:lstStyle/>
          <a:p>
            <a:r>
              <a:rPr lang="nl-NL"/>
              <a:t>Klik om stijl te bewerken</a:t>
            </a:r>
          </a:p>
        </p:txBody>
      </p:sp>
      <p:sp>
        <p:nvSpPr>
          <p:cNvPr id="9" name="Tijdelijke aanduiding voor datum 8"/>
          <p:cNvSpPr>
            <a:spLocks noGrp="1"/>
          </p:cNvSpPr>
          <p:nvPr>
            <p:ph type="dt" sz="half" idx="15"/>
          </p:nvPr>
        </p:nvSpPr>
        <p:spPr>
          <a:xfrm>
            <a:off x="635000" y="6543488"/>
            <a:ext cx="5003800" cy="264272"/>
          </a:xfrm>
          <a:prstGeom prst="rect">
            <a:avLst/>
          </a:prstGeom>
        </p:spPr>
        <p:txBody>
          <a:bodyPr/>
          <a:lstStyle/>
          <a:p>
            <a:endParaRPr lang="nl-NL"/>
          </a:p>
        </p:txBody>
      </p:sp>
      <p:sp>
        <p:nvSpPr>
          <p:cNvPr id="10" name="Tijdelijke aanduiding voor voettekst 9"/>
          <p:cNvSpPr>
            <a:spLocks noGrp="1"/>
          </p:cNvSpPr>
          <p:nvPr>
            <p:ph type="ftr" sz="quarter" idx="16"/>
          </p:nvPr>
        </p:nvSpPr>
        <p:spPr>
          <a:xfrm>
            <a:off x="635000" y="6221413"/>
            <a:ext cx="5003800" cy="322075"/>
          </a:xfrm>
          <a:prstGeom prst="rect">
            <a:avLst/>
          </a:prstGeom>
        </p:spPr>
        <p:txBody>
          <a:bodyPr/>
          <a:lstStyle/>
          <a:p>
            <a:endParaRPr lang="nl-NL"/>
          </a:p>
        </p:txBody>
      </p:sp>
      <p:sp>
        <p:nvSpPr>
          <p:cNvPr id="11" name="Tijdelijke aanduiding voor dianummer 10"/>
          <p:cNvSpPr>
            <a:spLocks noGrp="1"/>
          </p:cNvSpPr>
          <p:nvPr>
            <p:ph type="sldNum" sz="quarter" idx="1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423634683"/>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Grote tekst A">
    <p:bg>
      <p:bgRef idx="1001">
        <a:schemeClr val="bg2"/>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b" anchorCtr="0">
            <a:normAutofit/>
          </a:bodyPr>
          <a:lstStyle>
            <a:lvl1pPr algn="l">
              <a:defRPr sz="8000" b="0">
                <a:solidFill>
                  <a:schemeClr val="tx1"/>
                </a:solidFill>
              </a:defRPr>
            </a:lvl1pPr>
          </a:lstStyle>
          <a:p>
            <a:r>
              <a:rPr lang="nl-NL"/>
              <a:t>Klik om stijl te bewerken</a:t>
            </a:r>
          </a:p>
        </p:txBody>
      </p:sp>
      <p:sp>
        <p:nvSpPr>
          <p:cNvPr id="4" name="Ondertitel 2"/>
          <p:cNvSpPr>
            <a:spLocks noGrp="1"/>
          </p:cNvSpPr>
          <p:nvPr>
            <p:ph type="subTitle" idx="1"/>
          </p:nvPr>
        </p:nvSpPr>
        <p:spPr>
          <a:xfrm>
            <a:off x="635000" y="5077315"/>
            <a:ext cx="5461000" cy="1144098"/>
          </a:xfrm>
        </p:spPr>
        <p:txBody>
          <a:bodyPr lIns="162000" tIns="90000" rIns="90000">
            <a:normAutofit/>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9" name="Tijdelijke aanduiding voor datum 8"/>
          <p:cNvSpPr>
            <a:spLocks noGrp="1"/>
          </p:cNvSpPr>
          <p:nvPr>
            <p:ph type="dt" sz="half" idx="10"/>
          </p:nvPr>
        </p:nvSpPr>
        <p:spPr/>
        <p:txBody>
          <a:bodyPr/>
          <a:lstStyle>
            <a:lvl1pPr>
              <a:defRPr>
                <a:solidFill>
                  <a:schemeClr val="tx2"/>
                </a:solidFill>
              </a:defRPr>
            </a:lvl1pPr>
          </a:lstStyle>
          <a:p>
            <a:endParaRPr lang="nl-NL"/>
          </a:p>
        </p:txBody>
      </p:sp>
      <p:sp>
        <p:nvSpPr>
          <p:cNvPr id="10" name="Tijdelijke aanduiding voor voettekst 9"/>
          <p:cNvSpPr>
            <a:spLocks noGrp="1"/>
          </p:cNvSpPr>
          <p:nvPr>
            <p:ph type="ftr" sz="quarter" idx="11"/>
          </p:nvPr>
        </p:nvSpPr>
        <p:spPr/>
        <p:txBody>
          <a:bodyPr/>
          <a:lstStyle>
            <a:lvl1pPr>
              <a:defRPr>
                <a:solidFill>
                  <a:schemeClr val="tx2"/>
                </a:solidFill>
              </a:defRPr>
            </a:lvl1pPr>
          </a:lstStyle>
          <a:p>
            <a:endParaRPr lang="nl-NL"/>
          </a:p>
        </p:txBody>
      </p:sp>
      <p:sp>
        <p:nvSpPr>
          <p:cNvPr id="11" name="Tijdelijke aanduiding voor dianummer 10"/>
          <p:cNvSpPr>
            <a:spLocks noGrp="1"/>
          </p:cNvSpPr>
          <p:nvPr>
            <p:ph type="sldNum" sz="quarter" idx="12"/>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34914929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Grote tekst B">
    <p:bg>
      <p:bgRef idx="1001">
        <a:schemeClr val="bg1"/>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b" anchorCtr="0">
            <a:normAutofit/>
          </a:bodyPr>
          <a:lstStyle>
            <a:lvl1pPr algn="l">
              <a:defRPr sz="8000" b="0">
                <a:solidFill>
                  <a:schemeClr val="tx2"/>
                </a:solidFill>
              </a:defRPr>
            </a:lvl1pPr>
          </a:lstStyle>
          <a:p>
            <a:r>
              <a:rPr lang="nl-NL"/>
              <a:t>Klik om stijl te bewerken</a:t>
            </a:r>
          </a:p>
        </p:txBody>
      </p:sp>
      <p:sp>
        <p:nvSpPr>
          <p:cNvPr id="4" name="Ondertitel 2"/>
          <p:cNvSpPr>
            <a:spLocks noGrp="1"/>
          </p:cNvSpPr>
          <p:nvPr>
            <p:ph type="subTitle" idx="1"/>
          </p:nvPr>
        </p:nvSpPr>
        <p:spPr>
          <a:xfrm>
            <a:off x="635000" y="5077314"/>
            <a:ext cx="5461000" cy="1144099"/>
          </a:xfrm>
        </p:spPr>
        <p:txBody>
          <a:bodyPr lIns="16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6" name="Tijdelijke aanduiding voor datum 5"/>
          <p:cNvSpPr>
            <a:spLocks noGrp="1"/>
          </p:cNvSpPr>
          <p:nvPr>
            <p:ph type="dt" sz="half" idx="10"/>
          </p:nvPr>
        </p:nvSpPr>
        <p:spPr/>
        <p:txBody>
          <a:bodyPr/>
          <a:lstStyle/>
          <a:p>
            <a:endParaRPr lang="nl-NL"/>
          </a:p>
        </p:txBody>
      </p:sp>
      <p:sp>
        <p:nvSpPr>
          <p:cNvPr id="7" name="Tijdelijke aanduiding voor voettekst 6"/>
          <p:cNvSpPr>
            <a:spLocks noGrp="1"/>
          </p:cNvSpPr>
          <p:nvPr>
            <p:ph type="ftr" sz="quarter" idx="11"/>
          </p:nvPr>
        </p:nvSpPr>
        <p:spPr/>
        <p:txBody>
          <a:bodyPr/>
          <a:lstStyle/>
          <a:p>
            <a:endParaRPr lang="nl-NL"/>
          </a:p>
        </p:txBody>
      </p:sp>
      <p:sp>
        <p:nvSpPr>
          <p:cNvPr id="8" name="Tijdelijke aanduiding voor dianummer 7"/>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9641434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ekstvlak A">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ctr" anchorCtr="0"/>
          <a:lstStyle>
            <a:lvl1pPr>
              <a:defRPr sz="4000">
                <a:solidFill>
                  <a:schemeClr val="tx2"/>
                </a:solidFill>
              </a:defRPr>
            </a:lvl1pPr>
          </a:lstStyle>
          <a:p>
            <a:r>
              <a:rPr lang="nl-NL"/>
              <a:t>Klik om stijl te bewerken</a:t>
            </a:r>
          </a:p>
        </p:txBody>
      </p:sp>
      <p:pic>
        <p:nvPicPr>
          <p:cNvPr id="14" name="Afbeelding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6" name="Rechthoek 15"/>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1" name="Tijdelijke aanduiding voor datum 10"/>
          <p:cNvSpPr>
            <a:spLocks noGrp="1"/>
          </p:cNvSpPr>
          <p:nvPr>
            <p:ph type="dt" sz="half" idx="11"/>
          </p:nvPr>
        </p:nvSpPr>
        <p:spPr/>
        <p:txBody>
          <a:bodyPr/>
          <a:lstStyle/>
          <a:p>
            <a:endParaRPr lang="nl-NL"/>
          </a:p>
        </p:txBody>
      </p:sp>
      <p:sp>
        <p:nvSpPr>
          <p:cNvPr id="12" name="Tijdelijke aanduiding voor voettekst 11"/>
          <p:cNvSpPr>
            <a:spLocks noGrp="1"/>
          </p:cNvSpPr>
          <p:nvPr>
            <p:ph type="ftr" sz="quarter" idx="12"/>
          </p:nvPr>
        </p:nvSpPr>
        <p:spPr/>
        <p:txBody>
          <a:bodyPr/>
          <a:lstStyle/>
          <a:p>
            <a:endParaRPr lang="nl-NL"/>
          </a:p>
        </p:txBody>
      </p:sp>
      <p:sp>
        <p:nvSpPr>
          <p:cNvPr id="13" name="Tijdelijke aanduiding voor dianummer 12"/>
          <p:cNvSpPr>
            <a:spLocks noGrp="1"/>
          </p:cNvSpPr>
          <p:nvPr>
            <p:ph type="sldNum" sz="quarter" idx="13"/>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492195519"/>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ekstvlak B">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ctr" anchorCtr="0"/>
          <a:lstStyle>
            <a:lvl1pPr>
              <a:defRPr sz="4000">
                <a:solidFill>
                  <a:schemeClr val="bg1"/>
                </a:solidFill>
              </a:defRPr>
            </a:lvl1pPr>
          </a:lstStyle>
          <a:p>
            <a:r>
              <a:rPr lang="nl-NL"/>
              <a:t>Klik om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8" name="Afbeelding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0" name="Rechthoek 9"/>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ijdelijke aanduiding voor datum 12"/>
          <p:cNvSpPr>
            <a:spLocks noGrp="1"/>
          </p:cNvSpPr>
          <p:nvPr>
            <p:ph type="dt" sz="half" idx="11"/>
          </p:nvPr>
        </p:nvSpPr>
        <p:spPr/>
        <p:txBody>
          <a:bodyPr/>
          <a:lstStyle/>
          <a:p>
            <a:endParaRPr lang="nl-NL"/>
          </a:p>
        </p:txBody>
      </p:sp>
      <p:sp>
        <p:nvSpPr>
          <p:cNvPr id="14" name="Tijdelijke aanduiding voor voettekst 13"/>
          <p:cNvSpPr>
            <a:spLocks noGrp="1"/>
          </p:cNvSpPr>
          <p:nvPr>
            <p:ph type="ftr" sz="quarter" idx="12"/>
          </p:nvPr>
        </p:nvSpPr>
        <p:spPr/>
        <p:txBody>
          <a:bodyPr/>
          <a:lstStyle/>
          <a:p>
            <a:endParaRPr lang="nl-NL"/>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412404896"/>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4000"/>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9" name="Titel 8"/>
          <p:cNvSpPr>
            <a:spLocks noGrp="1"/>
          </p:cNvSpPr>
          <p:nvPr>
            <p:ph type="title"/>
          </p:nvPr>
        </p:nvSpPr>
        <p:spPr>
          <a:xfrm>
            <a:off x="635000" y="1052513"/>
            <a:ext cx="5003800" cy="948047"/>
          </a:xfrm>
        </p:spPr>
        <p:txBody>
          <a:bodyPr/>
          <a:lstStyle/>
          <a:p>
            <a:r>
              <a:rPr lang="nl-NL"/>
              <a:t>Klik om stijl te bewerken</a:t>
            </a:r>
          </a:p>
        </p:txBody>
      </p:sp>
      <p:sp>
        <p:nvSpPr>
          <p:cNvPr id="8" name="Tijdelijke aanduiding voor afbeelding 9"/>
          <p:cNvSpPr>
            <a:spLocks noGrp="1"/>
          </p:cNvSpPr>
          <p:nvPr>
            <p:ph type="pic" sz="quarter" idx="24"/>
          </p:nvPr>
        </p:nvSpPr>
        <p:spPr>
          <a:xfrm>
            <a:off x="6096000" y="-2381"/>
            <a:ext cx="6096000"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6000" h="6860381">
                <a:moveTo>
                  <a:pt x="229238" y="0"/>
                </a:moveTo>
                <a:lnTo>
                  <a:pt x="6091238" y="0"/>
                </a:lnTo>
                <a:lnTo>
                  <a:pt x="6091238" y="2381"/>
                </a:lnTo>
                <a:lnTo>
                  <a:pt x="6096000" y="2381"/>
                </a:lnTo>
                <a:lnTo>
                  <a:pt x="6096000" y="6860381"/>
                </a:lnTo>
                <a:lnTo>
                  <a:pt x="6095999" y="6860381"/>
                </a:lnTo>
                <a:lnTo>
                  <a:pt x="3832225" y="6860381"/>
                </a:lnTo>
                <a:lnTo>
                  <a:pt x="232201" y="6860381"/>
                </a:lnTo>
                <a:lnTo>
                  <a:pt x="232201" y="6626381"/>
                </a:lnTo>
                <a:lnTo>
                  <a:pt x="0" y="6626381"/>
                </a:lnTo>
                <a:lnTo>
                  <a:pt x="0" y="5488781"/>
                </a:lnTo>
                <a:lnTo>
                  <a:pt x="1" y="5488781"/>
                </a:lnTo>
                <a:lnTo>
                  <a:pt x="1" y="948531"/>
                </a:lnTo>
                <a:lnTo>
                  <a:pt x="1" y="711200"/>
                </a:lnTo>
                <a:lnTo>
                  <a:pt x="1" y="2381"/>
                </a:lnTo>
                <a:lnTo>
                  <a:pt x="2" y="2381"/>
                </a:lnTo>
                <a:lnTo>
                  <a:pt x="2" y="711994"/>
                </a:lnTo>
                <a:lnTo>
                  <a:pt x="233366" y="711994"/>
                </a:lnTo>
                <a:lnTo>
                  <a:pt x="233366" y="2381"/>
                </a:lnTo>
                <a:lnTo>
                  <a:pt x="229238" y="2381"/>
                </a:lnTo>
                <a:close/>
              </a:path>
            </a:pathLst>
          </a:custGeom>
          <a:solidFill>
            <a:schemeClr val="bg1">
              <a:lumMod val="85000"/>
            </a:schemeClr>
          </a:solidFill>
        </p:spPr>
        <p:txBody>
          <a:bodyPr wrap="square" anchor="ctr" anchorCtr="0">
            <a:noAutofit/>
          </a:bodyPr>
          <a:lstStyle/>
          <a:p>
            <a:r>
              <a:rPr lang="nl-NL"/>
              <a:t>Klik op het pictogram als u een afbeelding wilt toevoegen</a:t>
            </a:r>
          </a:p>
        </p:txBody>
      </p:sp>
      <p:sp>
        <p:nvSpPr>
          <p:cNvPr id="11" name="Tijdelijke aanduiding voor datum 10"/>
          <p:cNvSpPr>
            <a:spLocks noGrp="1"/>
          </p:cNvSpPr>
          <p:nvPr>
            <p:ph type="dt" sz="half" idx="25"/>
          </p:nvPr>
        </p:nvSpPr>
        <p:spPr/>
        <p:txBody>
          <a:bodyPr/>
          <a:lstStyle/>
          <a:p>
            <a:endParaRPr lang="nl-NL"/>
          </a:p>
        </p:txBody>
      </p:sp>
      <p:sp>
        <p:nvSpPr>
          <p:cNvPr id="12" name="Tijdelijke aanduiding voor voettekst 11"/>
          <p:cNvSpPr>
            <a:spLocks noGrp="1"/>
          </p:cNvSpPr>
          <p:nvPr>
            <p:ph type="ftr" sz="quarter" idx="26"/>
          </p:nvPr>
        </p:nvSpPr>
        <p:spPr/>
        <p:txBody>
          <a:bodyPr/>
          <a:lstStyle/>
          <a:p>
            <a:endParaRPr lang="nl-NL"/>
          </a:p>
        </p:txBody>
      </p:sp>
      <p:sp>
        <p:nvSpPr>
          <p:cNvPr id="13" name="Tijdelijke aanduiding voor dianummer 12"/>
          <p:cNvSpPr>
            <a:spLocks noGrp="1"/>
          </p:cNvSpPr>
          <p:nvPr>
            <p:ph type="sldNum" sz="quarter" idx="2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815986280"/>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fbeelding verticaal kleur">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5"/>
          </p:nvPr>
        </p:nvSpPr>
        <p:spPr>
          <a:xfrm>
            <a:off x="635000" y="2289600"/>
            <a:ext cx="5005388" cy="393541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12" name="Afbeelding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4" name="Rechthoek 13"/>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4206" y="1051200"/>
            <a:ext cx="5004594" cy="948047"/>
          </a:xfrm>
        </p:spPr>
        <p:txBody>
          <a:bodyPr/>
          <a:lstStyle>
            <a:lvl1pPr>
              <a:defRPr>
                <a:solidFill>
                  <a:schemeClr val="bg1"/>
                </a:solidFill>
              </a:defRPr>
            </a:lvl1pPr>
          </a:lstStyle>
          <a:p>
            <a:r>
              <a:rPr lang="nl-NL"/>
              <a:t>Klik om stijl te bewerken</a:t>
            </a:r>
          </a:p>
        </p:txBody>
      </p:sp>
      <p:sp>
        <p:nvSpPr>
          <p:cNvPr id="11" name="Tijdelijke aanduiding voor afbeelding 9"/>
          <p:cNvSpPr>
            <a:spLocks noGrp="1"/>
          </p:cNvSpPr>
          <p:nvPr>
            <p:ph type="pic" sz="quarter" idx="24"/>
          </p:nvPr>
        </p:nvSpPr>
        <p:spPr>
          <a:xfrm>
            <a:off x="6096000" y="-2381"/>
            <a:ext cx="6096000"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6000" h="6860381">
                <a:moveTo>
                  <a:pt x="229238" y="0"/>
                </a:moveTo>
                <a:lnTo>
                  <a:pt x="6091238" y="0"/>
                </a:lnTo>
                <a:lnTo>
                  <a:pt x="6091238" y="2381"/>
                </a:lnTo>
                <a:lnTo>
                  <a:pt x="6096000" y="2381"/>
                </a:lnTo>
                <a:lnTo>
                  <a:pt x="6096000" y="6860381"/>
                </a:lnTo>
                <a:lnTo>
                  <a:pt x="6095999" y="6860381"/>
                </a:lnTo>
                <a:lnTo>
                  <a:pt x="3832225" y="6860381"/>
                </a:lnTo>
                <a:lnTo>
                  <a:pt x="232201" y="6860381"/>
                </a:lnTo>
                <a:lnTo>
                  <a:pt x="232201" y="6626381"/>
                </a:lnTo>
                <a:lnTo>
                  <a:pt x="0" y="6626381"/>
                </a:lnTo>
                <a:lnTo>
                  <a:pt x="0" y="5488781"/>
                </a:lnTo>
                <a:lnTo>
                  <a:pt x="1" y="5488781"/>
                </a:lnTo>
                <a:lnTo>
                  <a:pt x="1" y="948531"/>
                </a:lnTo>
                <a:lnTo>
                  <a:pt x="1" y="711200"/>
                </a:lnTo>
                <a:lnTo>
                  <a:pt x="1" y="2381"/>
                </a:lnTo>
                <a:lnTo>
                  <a:pt x="2" y="2381"/>
                </a:lnTo>
                <a:lnTo>
                  <a:pt x="2" y="711994"/>
                </a:lnTo>
                <a:lnTo>
                  <a:pt x="233366" y="711994"/>
                </a:lnTo>
                <a:lnTo>
                  <a:pt x="233366" y="2381"/>
                </a:lnTo>
                <a:lnTo>
                  <a:pt x="229238" y="2381"/>
                </a:lnTo>
                <a:close/>
              </a:path>
            </a:pathLst>
          </a:custGeom>
          <a:solidFill>
            <a:schemeClr val="bg1">
              <a:lumMod val="85000"/>
            </a:schemeClr>
          </a:solidFill>
        </p:spPr>
        <p:txBody>
          <a:bodyPr wrap="square" anchor="ctr" anchorCtr="0">
            <a:noAutofit/>
          </a:bodyPr>
          <a:lstStyle/>
          <a:p>
            <a:r>
              <a:rPr lang="nl-NL"/>
              <a:t>Klik op het pictogram als u een afbeelding wilt toevoegen</a:t>
            </a:r>
          </a:p>
        </p:txBody>
      </p:sp>
      <p:sp>
        <p:nvSpPr>
          <p:cNvPr id="20" name="Tijdelijke aanduiding voor datum 19"/>
          <p:cNvSpPr>
            <a:spLocks noGrp="1"/>
          </p:cNvSpPr>
          <p:nvPr>
            <p:ph type="dt" sz="half" idx="25"/>
          </p:nvPr>
        </p:nvSpPr>
        <p:spPr/>
        <p:txBody>
          <a:bodyPr/>
          <a:lstStyle/>
          <a:p>
            <a:endParaRPr lang="nl-NL"/>
          </a:p>
        </p:txBody>
      </p:sp>
      <p:sp>
        <p:nvSpPr>
          <p:cNvPr id="21" name="Tijdelijke aanduiding voor voettekst 20"/>
          <p:cNvSpPr>
            <a:spLocks noGrp="1"/>
          </p:cNvSpPr>
          <p:nvPr>
            <p:ph type="ftr" sz="quarter" idx="26"/>
          </p:nvPr>
        </p:nvSpPr>
        <p:spPr/>
        <p:txBody>
          <a:bodyPr/>
          <a:lstStyle/>
          <a:p>
            <a:endParaRPr lang="nl-NL"/>
          </a:p>
        </p:txBody>
      </p:sp>
      <p:sp>
        <p:nvSpPr>
          <p:cNvPr id="22" name="Tijdelijke aanduiding voor dianummer 21"/>
          <p:cNvSpPr>
            <a:spLocks noGrp="1"/>
          </p:cNvSpPr>
          <p:nvPr>
            <p:ph type="sldNum" sz="quarter" idx="2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2094142979"/>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Afbeelding verticaal wit">
    <p:spTree>
      <p:nvGrpSpPr>
        <p:cNvPr id="1" name=""/>
        <p:cNvGrpSpPr/>
        <p:nvPr/>
      </p:nvGrpSpPr>
      <p:grpSpPr>
        <a:xfrm>
          <a:off x="0" y="0"/>
          <a:ext cx="0" cy="0"/>
          <a:chOff x="0" y="0"/>
          <a:chExt cx="0" cy="0"/>
        </a:xfrm>
      </p:grpSpPr>
      <p:sp>
        <p:nvSpPr>
          <p:cNvPr id="11" name="Tijdelijke aanduiding voor tekst 10"/>
          <p:cNvSpPr>
            <a:spLocks noGrp="1"/>
          </p:cNvSpPr>
          <p:nvPr>
            <p:ph type="body" sz="quarter" idx="16"/>
          </p:nvPr>
        </p:nvSpPr>
        <p:spPr>
          <a:xfrm>
            <a:off x="635000" y="2289600"/>
            <a:ext cx="5003800" cy="39318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p:nvPr>
        </p:nvSpPr>
        <p:spPr>
          <a:xfrm>
            <a:off x="635000" y="1051200"/>
            <a:ext cx="5003800" cy="948047"/>
          </a:xfrm>
        </p:spPr>
        <p:txBody>
          <a:bodyPr/>
          <a:lstStyle/>
          <a:p>
            <a:r>
              <a:rPr lang="nl-NL"/>
              <a:t>Klik om stijl te bewerken</a:t>
            </a:r>
          </a:p>
        </p:txBody>
      </p:sp>
      <p:sp>
        <p:nvSpPr>
          <p:cNvPr id="10" name="Tijdelijke aanduiding voor afbeelding 9"/>
          <p:cNvSpPr>
            <a:spLocks noGrp="1"/>
          </p:cNvSpPr>
          <p:nvPr>
            <p:ph type="pic" sz="quarter" idx="24"/>
          </p:nvPr>
        </p:nvSpPr>
        <p:spPr>
          <a:xfrm>
            <a:off x="6096000" y="-2381"/>
            <a:ext cx="6096000"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6000" h="6860381">
                <a:moveTo>
                  <a:pt x="229238" y="0"/>
                </a:moveTo>
                <a:lnTo>
                  <a:pt x="6091238" y="0"/>
                </a:lnTo>
                <a:lnTo>
                  <a:pt x="6091238" y="2381"/>
                </a:lnTo>
                <a:lnTo>
                  <a:pt x="6096000" y="2381"/>
                </a:lnTo>
                <a:lnTo>
                  <a:pt x="6096000" y="6860381"/>
                </a:lnTo>
                <a:lnTo>
                  <a:pt x="6095999" y="6860381"/>
                </a:lnTo>
                <a:lnTo>
                  <a:pt x="3832225" y="6860381"/>
                </a:lnTo>
                <a:lnTo>
                  <a:pt x="232201" y="6860381"/>
                </a:lnTo>
                <a:lnTo>
                  <a:pt x="232201" y="6626381"/>
                </a:lnTo>
                <a:lnTo>
                  <a:pt x="0" y="6626381"/>
                </a:lnTo>
                <a:lnTo>
                  <a:pt x="0" y="5488781"/>
                </a:lnTo>
                <a:lnTo>
                  <a:pt x="1" y="5488781"/>
                </a:lnTo>
                <a:lnTo>
                  <a:pt x="1" y="948531"/>
                </a:lnTo>
                <a:lnTo>
                  <a:pt x="1" y="711200"/>
                </a:lnTo>
                <a:lnTo>
                  <a:pt x="1" y="2381"/>
                </a:lnTo>
                <a:lnTo>
                  <a:pt x="2" y="2381"/>
                </a:lnTo>
                <a:lnTo>
                  <a:pt x="2" y="711994"/>
                </a:lnTo>
                <a:lnTo>
                  <a:pt x="233366" y="711994"/>
                </a:lnTo>
                <a:lnTo>
                  <a:pt x="233366" y="2381"/>
                </a:lnTo>
                <a:lnTo>
                  <a:pt x="229238" y="2381"/>
                </a:lnTo>
                <a:close/>
              </a:path>
            </a:pathLst>
          </a:custGeom>
          <a:solidFill>
            <a:schemeClr val="bg1">
              <a:lumMod val="85000"/>
            </a:schemeClr>
          </a:solidFill>
        </p:spPr>
        <p:txBody>
          <a:bodyPr wrap="square" anchor="ctr" anchorCtr="0">
            <a:noAutofit/>
          </a:bodyPr>
          <a:lstStyle/>
          <a:p>
            <a:r>
              <a:rPr lang="nl-NL"/>
              <a:t>Klik op het pictogram als u een afbeelding wilt toevoegen</a:t>
            </a:r>
          </a:p>
        </p:txBody>
      </p:sp>
      <p:sp>
        <p:nvSpPr>
          <p:cNvPr id="6" name="Tijdelijke aanduiding voor datum 5"/>
          <p:cNvSpPr>
            <a:spLocks noGrp="1"/>
          </p:cNvSpPr>
          <p:nvPr>
            <p:ph type="dt" sz="half" idx="25"/>
          </p:nvPr>
        </p:nvSpPr>
        <p:spPr/>
        <p:txBody>
          <a:bodyPr/>
          <a:lstStyle/>
          <a:p>
            <a:endParaRPr lang="nl-NL"/>
          </a:p>
        </p:txBody>
      </p:sp>
      <p:sp>
        <p:nvSpPr>
          <p:cNvPr id="12" name="Tijdelijke aanduiding voor voettekst 11"/>
          <p:cNvSpPr>
            <a:spLocks noGrp="1"/>
          </p:cNvSpPr>
          <p:nvPr>
            <p:ph type="ftr" sz="quarter" idx="26"/>
          </p:nvPr>
        </p:nvSpPr>
        <p:spPr/>
        <p:txBody>
          <a:bodyPr/>
          <a:lstStyle/>
          <a:p>
            <a:endParaRPr lang="nl-NL"/>
          </a:p>
        </p:txBody>
      </p:sp>
      <p:sp>
        <p:nvSpPr>
          <p:cNvPr id="13" name="Tijdelijke aanduiding voor dianummer 12"/>
          <p:cNvSpPr>
            <a:spLocks noGrp="1"/>
          </p:cNvSpPr>
          <p:nvPr>
            <p:ph type="sldNum" sz="quarter" idx="2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219023939"/>
      </p:ext>
    </p:extLst>
  </p:cSld>
  <p:clrMapOvr>
    <a:masterClrMapping/>
  </p:clrMapOvr>
  <p:extLst>
    <p:ext uri="{DCECCB84-F9BA-43D5-87BE-67443E8EF086}">
      <p15:sldGuideLst xmlns:p15="http://schemas.microsoft.com/office/powerpoint/2012/main">
        <p15:guide id="1" pos="3977">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ekst horizontaal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ctr" anchorCtr="0">
            <a:normAutofit/>
          </a:bodyPr>
          <a:lstStyle>
            <a:lvl1pPr>
              <a:defRPr sz="4800">
                <a:solidFill>
                  <a:schemeClr val="bg1"/>
                </a:solidFill>
              </a:defRPr>
            </a:lvl1pPr>
          </a:lstStyle>
          <a:p>
            <a:r>
              <a:rPr lang="nl-NL"/>
              <a:t>Klik om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9" name="Afbeelding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8" name="Tijdelijke aanduiding voor datum 7"/>
          <p:cNvSpPr>
            <a:spLocks noGrp="1"/>
          </p:cNvSpPr>
          <p:nvPr>
            <p:ph type="dt" sz="half" idx="14"/>
          </p:nvPr>
        </p:nvSpPr>
        <p:spPr/>
        <p:txBody>
          <a:bodyPr/>
          <a:lstStyle/>
          <a:p>
            <a:endParaRPr lang="nl-NL"/>
          </a:p>
        </p:txBody>
      </p:sp>
      <p:sp>
        <p:nvSpPr>
          <p:cNvPr id="10" name="Tijdelijke aanduiding voor voettekst 9"/>
          <p:cNvSpPr>
            <a:spLocks noGrp="1"/>
          </p:cNvSpPr>
          <p:nvPr>
            <p:ph type="ftr" sz="quarter" idx="15"/>
          </p:nvPr>
        </p:nvSpPr>
        <p:spPr/>
        <p:txBody>
          <a:bodyPr/>
          <a:lstStyle/>
          <a:p>
            <a:endParaRPr lang="nl-NL"/>
          </a:p>
        </p:txBody>
      </p:sp>
      <p:sp>
        <p:nvSpPr>
          <p:cNvPr id="11" name="Tijdelijke aanduiding voor dianummer 10"/>
          <p:cNvSpPr>
            <a:spLocks noGrp="1"/>
          </p:cNvSpPr>
          <p:nvPr>
            <p:ph type="sldNum" sz="quarter" idx="16"/>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53175425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ekst horizontaal B">
    <p:spTree>
      <p:nvGrpSpPr>
        <p:cNvPr id="1" name=""/>
        <p:cNvGrpSpPr/>
        <p:nvPr/>
      </p:nvGrpSpPr>
      <p:grpSpPr>
        <a:xfrm>
          <a:off x="0" y="0"/>
          <a:ext cx="0" cy="0"/>
          <a:chOff x="0" y="0"/>
          <a:chExt cx="0" cy="0"/>
        </a:xfrm>
      </p:grpSpPr>
      <p:sp>
        <p:nvSpPr>
          <p:cNvPr id="6" name="Rechthoek 5"/>
          <p:cNvSpPr/>
          <p:nvPr userDrawn="1"/>
        </p:nvSpPr>
        <p:spPr>
          <a:xfrm>
            <a:off x="0" y="3430587"/>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ctr" anchorCtr="0">
            <a:normAutofit/>
          </a:bodyPr>
          <a:lstStyle>
            <a:lvl1pPr>
              <a:defRPr sz="4800">
                <a:solidFill>
                  <a:schemeClr val="tx2"/>
                </a:solidFill>
              </a:defRPr>
            </a:lvl1pPr>
          </a:lstStyle>
          <a:p>
            <a:r>
              <a:rPr lang="nl-NL"/>
              <a:t>Klik om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8" name="Tijdelijke aanduiding voor datum 7"/>
          <p:cNvSpPr>
            <a:spLocks noGrp="1"/>
          </p:cNvSpPr>
          <p:nvPr>
            <p:ph type="dt" sz="half" idx="14"/>
          </p:nvPr>
        </p:nvSpPr>
        <p:spPr/>
        <p:txBody>
          <a:bodyPr/>
          <a:lstStyle/>
          <a:p>
            <a:endParaRPr lang="nl-NL"/>
          </a:p>
        </p:txBody>
      </p:sp>
      <p:sp>
        <p:nvSpPr>
          <p:cNvPr id="10" name="Tijdelijke aanduiding voor voettekst 9"/>
          <p:cNvSpPr>
            <a:spLocks noGrp="1"/>
          </p:cNvSpPr>
          <p:nvPr>
            <p:ph type="ftr" sz="quarter" idx="15"/>
          </p:nvPr>
        </p:nvSpPr>
        <p:spPr/>
        <p:txBody>
          <a:bodyPr/>
          <a:lstStyle/>
          <a:p>
            <a:endParaRPr lang="nl-NL"/>
          </a:p>
        </p:txBody>
      </p:sp>
      <p:sp>
        <p:nvSpPr>
          <p:cNvPr id="11" name="Tijdelijke aanduiding voor dianummer 10"/>
          <p:cNvSpPr>
            <a:spLocks noGrp="1"/>
          </p:cNvSpPr>
          <p:nvPr>
            <p:ph type="sldNum" sz="quarter" idx="16"/>
          </p:nvPr>
        </p:nvSpPr>
        <p:spPr/>
        <p:txBody>
          <a:bodyPr/>
          <a:lstStyle/>
          <a:p>
            <a:fld id="{10A0A6AF-03C5-477E-939A-E28F7E7F05EA}" type="slidenum">
              <a:rPr lang="nl-NL" smtClean="0"/>
              <a:pPr/>
              <a:t>‹nr.›</a:t>
            </a:fld>
            <a:endParaRPr lang="nl-NL"/>
          </a:p>
        </p:txBody>
      </p:sp>
      <p:sp>
        <p:nvSpPr>
          <p:cNvPr id="12" name="Rechthoek 11"/>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92164764"/>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Afbeelding horizontaal kleur">
    <p:bg>
      <p:bgRef idx="1001">
        <a:schemeClr val="bg2"/>
      </p:bgRef>
    </p:bg>
    <p:spTree>
      <p:nvGrpSpPr>
        <p:cNvPr id="1" name=""/>
        <p:cNvGrpSpPr/>
        <p:nvPr/>
      </p:nvGrpSpPr>
      <p:grpSpPr>
        <a:xfrm>
          <a:off x="0" y="0"/>
          <a:ext cx="0" cy="0"/>
          <a:chOff x="0" y="0"/>
          <a:chExt cx="0" cy="0"/>
        </a:xfrm>
      </p:grpSpPr>
      <p:sp>
        <p:nvSpPr>
          <p:cNvPr id="12"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0" y="0"/>
                </a:moveTo>
                <a:lnTo>
                  <a:pt x="5862638" y="0"/>
                </a:lnTo>
                <a:lnTo>
                  <a:pt x="5862638" y="709613"/>
                </a:lnTo>
                <a:lnTo>
                  <a:pt x="6329363" y="709613"/>
                </a:lnTo>
                <a:lnTo>
                  <a:pt x="6329363" y="0"/>
                </a:lnTo>
                <a:lnTo>
                  <a:pt x="12192000" y="0"/>
                </a:lnTo>
                <a:lnTo>
                  <a:pt x="12192000" y="3427413"/>
                </a:lnTo>
                <a:lnTo>
                  <a:pt x="0" y="3427413"/>
                </a:lnTo>
                <a:close/>
              </a:path>
            </a:pathLst>
          </a:custGeom>
          <a:solidFill>
            <a:schemeClr val="tx1">
              <a:lumMod val="85000"/>
            </a:schemeClr>
          </a:solidFill>
        </p:spPr>
        <p:txBody>
          <a:bodyPr wrap="square" lIns="720000" tIns="1152000">
            <a:noAutofit/>
          </a:bodyPr>
          <a:lstStyle>
            <a:lvl1pPr>
              <a:buClr>
                <a:schemeClr val="bg2"/>
              </a:buClr>
              <a:tabLst>
                <a:tab pos="1619250" algn="l"/>
              </a:tabLst>
              <a:defRPr>
                <a:solidFill>
                  <a:schemeClr val="bg1"/>
                </a:solidFill>
              </a:defRPr>
            </a:lvl1pPr>
          </a:lstStyle>
          <a:p>
            <a:r>
              <a:rPr lang="nl-NL"/>
              <a:t>Klik op het pictogram als u een afbeelding wilt toevoegen</a:t>
            </a:r>
          </a:p>
        </p:txBody>
      </p:sp>
      <p:sp>
        <p:nvSpPr>
          <p:cNvPr id="2" name="Titel 1"/>
          <p:cNvSpPr>
            <a:spLocks noGrp="1"/>
          </p:cNvSpPr>
          <p:nvPr>
            <p:ph type="title"/>
          </p:nvPr>
        </p:nvSpPr>
        <p:spPr>
          <a:xfrm>
            <a:off x="634205" y="3888000"/>
            <a:ext cx="5004595" cy="2333413"/>
          </a:xfrm>
        </p:spPr>
        <p:txBody>
          <a:bodyPr anchor="t" anchorCtr="0"/>
          <a:lstStyle>
            <a:lvl1pPr>
              <a:defRPr>
                <a:solidFill>
                  <a:schemeClr val="tx1"/>
                </a:solidFill>
              </a:defRPr>
            </a:lvl1pPr>
          </a:lstStyle>
          <a:p>
            <a:r>
              <a:rPr lang="nl-NL"/>
              <a:t>Klik om stijl te bewerken</a:t>
            </a:r>
          </a:p>
        </p:txBody>
      </p:sp>
      <p:sp>
        <p:nvSpPr>
          <p:cNvPr id="6" name="Tijdelijke aanduiding voor tekst 13"/>
          <p:cNvSpPr>
            <a:spLocks noGrp="1"/>
          </p:cNvSpPr>
          <p:nvPr>
            <p:ph type="body" sz="quarter" idx="13"/>
          </p:nvPr>
        </p:nvSpPr>
        <p:spPr>
          <a:xfrm>
            <a:off x="6554588" y="3888000"/>
            <a:ext cx="5004000" cy="2333413"/>
          </a:xfrm>
        </p:spPr>
        <p:txBody>
          <a:bodyPr tIns="50400" numCol="1" spcCol="468000" anchor="t" anchorCtr="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0" name="Tijdelijke aanduiding voor datum 9"/>
          <p:cNvSpPr>
            <a:spLocks noGrp="1"/>
          </p:cNvSpPr>
          <p:nvPr>
            <p:ph type="dt" sz="half" idx="15"/>
          </p:nvPr>
        </p:nvSpPr>
        <p:spPr/>
        <p:txBody>
          <a:bodyPr/>
          <a:lstStyle>
            <a:lvl1pPr>
              <a:defRPr>
                <a:solidFill>
                  <a:schemeClr val="tx2"/>
                </a:solidFill>
              </a:defRPr>
            </a:lvl1pPr>
          </a:lstStyle>
          <a:p>
            <a:endParaRPr lang="nl-NL"/>
          </a:p>
        </p:txBody>
      </p:sp>
      <p:sp>
        <p:nvSpPr>
          <p:cNvPr id="11" name="Tijdelijke aanduiding voor voettekst 10"/>
          <p:cNvSpPr>
            <a:spLocks noGrp="1"/>
          </p:cNvSpPr>
          <p:nvPr>
            <p:ph type="ftr" sz="quarter" idx="16"/>
          </p:nvPr>
        </p:nvSpPr>
        <p:spPr/>
        <p:txBody>
          <a:bodyPr/>
          <a:lstStyle>
            <a:lvl1pPr>
              <a:defRPr>
                <a:solidFill>
                  <a:schemeClr val="tx2"/>
                </a:solidFill>
              </a:defRPr>
            </a:lvl1pPr>
          </a:lstStyle>
          <a:p>
            <a:endParaRPr lang="nl-NL"/>
          </a:p>
        </p:txBody>
      </p:sp>
      <p:sp>
        <p:nvSpPr>
          <p:cNvPr id="13" name="Tijdelijke aanduiding voor dianummer 12"/>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2740884776"/>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fbeelding hor. kleur zonder titel">
    <p:bg>
      <p:bgRef idx="1001">
        <a:schemeClr val="bg2"/>
      </p:bgRef>
    </p:bg>
    <p:spTree>
      <p:nvGrpSpPr>
        <p:cNvPr id="1" name=""/>
        <p:cNvGrpSpPr/>
        <p:nvPr/>
      </p:nvGrpSpPr>
      <p:grpSpPr>
        <a:xfrm>
          <a:off x="0" y="0"/>
          <a:ext cx="0" cy="0"/>
          <a:chOff x="0" y="0"/>
          <a:chExt cx="0" cy="0"/>
        </a:xfrm>
      </p:grpSpPr>
      <p:sp>
        <p:nvSpPr>
          <p:cNvPr id="12"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0" y="0"/>
                </a:moveTo>
                <a:lnTo>
                  <a:pt x="5862638" y="0"/>
                </a:lnTo>
                <a:lnTo>
                  <a:pt x="5862638" y="709613"/>
                </a:lnTo>
                <a:lnTo>
                  <a:pt x="6329363" y="709613"/>
                </a:lnTo>
                <a:lnTo>
                  <a:pt x="6329363" y="0"/>
                </a:lnTo>
                <a:lnTo>
                  <a:pt x="12192000" y="0"/>
                </a:lnTo>
                <a:lnTo>
                  <a:pt x="12192000" y="3427413"/>
                </a:lnTo>
                <a:lnTo>
                  <a:pt x="0" y="3427413"/>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p>
        </p:txBody>
      </p:sp>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8" name="Tijdelijke aanduiding voor datum 7"/>
          <p:cNvSpPr>
            <a:spLocks noGrp="1"/>
          </p:cNvSpPr>
          <p:nvPr>
            <p:ph type="dt" sz="half" idx="15"/>
          </p:nvPr>
        </p:nvSpPr>
        <p:spPr>
          <a:xfrm>
            <a:off x="635000" y="6543488"/>
            <a:ext cx="5003800" cy="264272"/>
          </a:xfrm>
          <a:prstGeom prst="rect">
            <a:avLst/>
          </a:prstGeom>
        </p:spPr>
        <p:txBody>
          <a:bodyPr/>
          <a:lstStyle>
            <a:lvl1pPr>
              <a:defRPr>
                <a:solidFill>
                  <a:schemeClr val="tx2"/>
                </a:solidFill>
              </a:defRPr>
            </a:lvl1pPr>
          </a:lstStyle>
          <a:p>
            <a:endParaRPr lang="nl-NL"/>
          </a:p>
        </p:txBody>
      </p:sp>
      <p:sp>
        <p:nvSpPr>
          <p:cNvPr id="9" name="Tijdelijke aanduiding voor voettekst 8"/>
          <p:cNvSpPr>
            <a:spLocks noGrp="1"/>
          </p:cNvSpPr>
          <p:nvPr>
            <p:ph type="ftr" sz="quarter" idx="16"/>
          </p:nvPr>
        </p:nvSpPr>
        <p:spPr>
          <a:xfrm>
            <a:off x="635000" y="6221413"/>
            <a:ext cx="5003800" cy="322075"/>
          </a:xfrm>
          <a:prstGeom prst="rect">
            <a:avLst/>
          </a:prstGeom>
        </p:spPr>
        <p:txBody>
          <a:bodyPr/>
          <a:lstStyle>
            <a:lvl1pPr>
              <a:defRPr>
                <a:solidFill>
                  <a:schemeClr val="tx2"/>
                </a:solidFill>
              </a:defRPr>
            </a:lvl1pPr>
          </a:lstStyle>
          <a:p>
            <a:endParaRPr lang="nl-NL"/>
          </a:p>
        </p:txBody>
      </p:sp>
      <p:sp>
        <p:nvSpPr>
          <p:cNvPr id="10" name="Tijdelijke aanduiding voor dianummer 9"/>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1642520143"/>
      </p:ext>
    </p:extLst>
  </p:cSld>
  <p:clrMapOvr>
    <a:overrideClrMapping bg1="dk1" tx1="lt1" bg2="dk2" tx2="lt2" accent1="accent1" accent2="accent2" accent3="accent3" accent4="accent4" accent5="accent5" accent6="accent6" hlink="hlink" folHlink="folHlink"/>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Afbeelding horizontaal wit">
    <p:spTree>
      <p:nvGrpSpPr>
        <p:cNvPr id="1" name=""/>
        <p:cNvGrpSpPr/>
        <p:nvPr/>
      </p:nvGrpSpPr>
      <p:grpSpPr>
        <a:xfrm>
          <a:off x="0" y="0"/>
          <a:ext cx="0" cy="0"/>
          <a:chOff x="0" y="0"/>
          <a:chExt cx="0" cy="0"/>
        </a:xfrm>
      </p:grpSpPr>
      <p:sp>
        <p:nvSpPr>
          <p:cNvPr id="12"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0" y="0"/>
                </a:moveTo>
                <a:lnTo>
                  <a:pt x="5862638" y="0"/>
                </a:lnTo>
                <a:lnTo>
                  <a:pt x="5862638" y="709613"/>
                </a:lnTo>
                <a:lnTo>
                  <a:pt x="6329363" y="709613"/>
                </a:lnTo>
                <a:lnTo>
                  <a:pt x="6329363" y="0"/>
                </a:lnTo>
                <a:lnTo>
                  <a:pt x="12192000" y="0"/>
                </a:lnTo>
                <a:lnTo>
                  <a:pt x="12192000" y="3427413"/>
                </a:lnTo>
                <a:lnTo>
                  <a:pt x="0" y="3427413"/>
                </a:lnTo>
                <a:close/>
              </a:path>
            </a:pathLst>
          </a:custGeom>
          <a:solidFill>
            <a:schemeClr val="tx1">
              <a:alpha val="10000"/>
            </a:schemeClr>
          </a:solidFill>
        </p:spPr>
        <p:txBody>
          <a:bodyPr wrap="square" lIns="720000" tIns="1152000">
            <a:noAutofit/>
          </a:bodyPr>
          <a:lstStyle/>
          <a:p>
            <a:r>
              <a:rPr lang="nl-NL"/>
              <a:t>Klik op het pictogram als u een afbeelding wilt toevoegen</a:t>
            </a:r>
          </a:p>
        </p:txBody>
      </p:sp>
      <p:sp>
        <p:nvSpPr>
          <p:cNvPr id="14" name="Tijdelijke aanduiding voor tekst 13"/>
          <p:cNvSpPr>
            <a:spLocks noGrp="1"/>
          </p:cNvSpPr>
          <p:nvPr>
            <p:ph type="body" sz="quarter" idx="13"/>
          </p:nvPr>
        </p:nvSpPr>
        <p:spPr>
          <a:xfrm>
            <a:off x="6553199" y="3888000"/>
            <a:ext cx="5004000" cy="2333413"/>
          </a:xfrm>
        </p:spPr>
        <p:txBody>
          <a:bodyPr tIns="50400" numCol="1" spcCol="468000" anchor="t" anchorCtr="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p:nvPr>
        </p:nvSpPr>
        <p:spPr>
          <a:xfrm>
            <a:off x="634206" y="3888000"/>
            <a:ext cx="5004594" cy="2333413"/>
          </a:xfrm>
        </p:spPr>
        <p:txBody>
          <a:bodyPr anchor="t" anchorCtr="0"/>
          <a:lstStyle/>
          <a:p>
            <a:r>
              <a:rPr lang="nl-NL"/>
              <a:t>Klik om stijl te bewerken</a:t>
            </a:r>
          </a:p>
        </p:txBody>
      </p:sp>
      <p:sp>
        <p:nvSpPr>
          <p:cNvPr id="9" name="Tijdelijke aanduiding voor datum 8"/>
          <p:cNvSpPr>
            <a:spLocks noGrp="1"/>
          </p:cNvSpPr>
          <p:nvPr>
            <p:ph type="dt" sz="half" idx="15"/>
          </p:nvPr>
        </p:nvSpPr>
        <p:spPr/>
        <p:txBody>
          <a:bodyPr/>
          <a:lstStyle/>
          <a:p>
            <a:endParaRPr lang="nl-NL"/>
          </a:p>
        </p:txBody>
      </p:sp>
      <p:sp>
        <p:nvSpPr>
          <p:cNvPr id="10" name="Tijdelijke aanduiding voor voettekst 9"/>
          <p:cNvSpPr>
            <a:spLocks noGrp="1"/>
          </p:cNvSpPr>
          <p:nvPr>
            <p:ph type="ftr" sz="quarter" idx="16"/>
          </p:nvPr>
        </p:nvSpPr>
        <p:spPr/>
        <p:txBody>
          <a:bodyPr/>
          <a:lstStyle/>
          <a:p>
            <a:endParaRPr lang="nl-NL"/>
          </a:p>
        </p:txBody>
      </p:sp>
      <p:sp>
        <p:nvSpPr>
          <p:cNvPr id="11" name="Tijdelijke aanduiding voor dianummer 10"/>
          <p:cNvSpPr>
            <a:spLocks noGrp="1"/>
          </p:cNvSpPr>
          <p:nvPr>
            <p:ph type="sldNum" sz="quarter" idx="1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4063969711"/>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Afbeelding hor. kleur zonder titel">
    <p:bg>
      <p:bgRef idx="1001">
        <a:schemeClr val="bg2"/>
      </p:bgRef>
    </p:bg>
    <p:spTree>
      <p:nvGrpSpPr>
        <p:cNvPr id="1" name=""/>
        <p:cNvGrpSpPr/>
        <p:nvPr/>
      </p:nvGrpSpPr>
      <p:grpSpPr>
        <a:xfrm>
          <a:off x="0" y="0"/>
          <a:ext cx="0" cy="0"/>
          <a:chOff x="0" y="0"/>
          <a:chExt cx="0" cy="0"/>
        </a:xfrm>
      </p:grpSpPr>
      <p:sp>
        <p:nvSpPr>
          <p:cNvPr id="12"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0" y="0"/>
                </a:moveTo>
                <a:lnTo>
                  <a:pt x="5862638" y="0"/>
                </a:lnTo>
                <a:lnTo>
                  <a:pt x="5862638" y="709613"/>
                </a:lnTo>
                <a:lnTo>
                  <a:pt x="6329363" y="709613"/>
                </a:lnTo>
                <a:lnTo>
                  <a:pt x="6329363" y="0"/>
                </a:lnTo>
                <a:lnTo>
                  <a:pt x="12192000" y="0"/>
                </a:lnTo>
                <a:lnTo>
                  <a:pt x="12192000" y="3427413"/>
                </a:lnTo>
                <a:lnTo>
                  <a:pt x="0" y="3427413"/>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p>
        </p:txBody>
      </p:sp>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8" name="Tijdelijke aanduiding voor datum 7"/>
          <p:cNvSpPr>
            <a:spLocks noGrp="1"/>
          </p:cNvSpPr>
          <p:nvPr>
            <p:ph type="dt" sz="half" idx="15"/>
          </p:nvPr>
        </p:nvSpPr>
        <p:spPr/>
        <p:txBody>
          <a:bodyPr/>
          <a:lstStyle>
            <a:lvl1pPr>
              <a:defRPr>
                <a:solidFill>
                  <a:schemeClr val="tx2"/>
                </a:solidFill>
              </a:defRPr>
            </a:lvl1pPr>
          </a:lstStyle>
          <a:p>
            <a:endParaRPr lang="nl-NL"/>
          </a:p>
        </p:txBody>
      </p:sp>
      <p:sp>
        <p:nvSpPr>
          <p:cNvPr id="9" name="Tijdelijke aanduiding voor voettekst 8"/>
          <p:cNvSpPr>
            <a:spLocks noGrp="1"/>
          </p:cNvSpPr>
          <p:nvPr>
            <p:ph type="ftr" sz="quarter" idx="16"/>
          </p:nvPr>
        </p:nvSpPr>
        <p:spPr/>
        <p:txBody>
          <a:bodyPr/>
          <a:lstStyle>
            <a:lvl1pPr>
              <a:defRPr>
                <a:solidFill>
                  <a:schemeClr val="tx2"/>
                </a:solidFill>
              </a:defRPr>
            </a:lvl1pPr>
          </a:lstStyle>
          <a:p>
            <a:endParaRPr lang="nl-NL"/>
          </a:p>
        </p:txBody>
      </p:sp>
      <p:sp>
        <p:nvSpPr>
          <p:cNvPr id="10" name="Tijdelijke aanduiding voor dianummer 9"/>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4231600387"/>
      </p:ext>
    </p:extLst>
  </p:cSld>
  <p:clrMapOvr>
    <a:overrideClrMapping bg1="dk1" tx1="lt1" bg2="dk2" tx2="lt2" accent1="accent1" accent2="accent2" accent3="accent3" accent4="accent4" accent5="accent5" accent6="accent6" hlink="hlink" folHlink="folHlink"/>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Afbeelding hor. wit zonder titel">
    <p:spTree>
      <p:nvGrpSpPr>
        <p:cNvPr id="1" name=""/>
        <p:cNvGrpSpPr/>
        <p:nvPr/>
      </p:nvGrpSpPr>
      <p:grpSpPr>
        <a:xfrm>
          <a:off x="0" y="0"/>
          <a:ext cx="0" cy="0"/>
          <a:chOff x="0" y="0"/>
          <a:chExt cx="0" cy="0"/>
        </a:xfrm>
      </p:grpSpPr>
      <p:sp>
        <p:nvSpPr>
          <p:cNvPr id="12"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0" y="0"/>
                </a:moveTo>
                <a:lnTo>
                  <a:pt x="5862638" y="0"/>
                </a:lnTo>
                <a:lnTo>
                  <a:pt x="5862638" y="709613"/>
                </a:lnTo>
                <a:lnTo>
                  <a:pt x="6329363" y="709613"/>
                </a:lnTo>
                <a:lnTo>
                  <a:pt x="6329363" y="0"/>
                </a:lnTo>
                <a:lnTo>
                  <a:pt x="12192000" y="0"/>
                </a:lnTo>
                <a:lnTo>
                  <a:pt x="12192000" y="3427413"/>
                </a:lnTo>
                <a:lnTo>
                  <a:pt x="0" y="3427413"/>
                </a:lnTo>
                <a:close/>
              </a:path>
            </a:pathLst>
          </a:custGeom>
          <a:solidFill>
            <a:schemeClr val="bg1">
              <a:lumMod val="85000"/>
            </a:schemeClr>
          </a:solidFill>
        </p:spPr>
        <p:txBody>
          <a:bodyPr wrap="square" lIns="720000" tIns="1152000">
            <a:noAutofit/>
          </a:bodyPr>
          <a:lstStyle/>
          <a:p>
            <a:r>
              <a:rPr lang="nl-NL"/>
              <a:t>Klik op het pictogram als u een afbeelding wilt toevoegen</a:t>
            </a:r>
          </a:p>
        </p:txBody>
      </p:sp>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8" name="Tijdelijke aanduiding voor datum 7"/>
          <p:cNvSpPr>
            <a:spLocks noGrp="1"/>
          </p:cNvSpPr>
          <p:nvPr>
            <p:ph type="dt" sz="half" idx="15"/>
          </p:nvPr>
        </p:nvSpPr>
        <p:spPr/>
        <p:txBody>
          <a:bodyPr/>
          <a:lstStyle/>
          <a:p>
            <a:endParaRPr lang="nl-NL"/>
          </a:p>
        </p:txBody>
      </p:sp>
      <p:sp>
        <p:nvSpPr>
          <p:cNvPr id="9" name="Tijdelijke aanduiding voor voettekst 8"/>
          <p:cNvSpPr>
            <a:spLocks noGrp="1"/>
          </p:cNvSpPr>
          <p:nvPr>
            <p:ph type="ftr" sz="quarter" idx="16"/>
          </p:nvPr>
        </p:nvSpPr>
        <p:spPr/>
        <p:txBody>
          <a:bodyPr/>
          <a:lstStyle/>
          <a:p>
            <a:endParaRPr lang="nl-NL"/>
          </a:p>
        </p:txBody>
      </p:sp>
      <p:sp>
        <p:nvSpPr>
          <p:cNvPr id="10" name="Tijdelijke aanduiding voor dianummer 9"/>
          <p:cNvSpPr>
            <a:spLocks noGrp="1"/>
          </p:cNvSpPr>
          <p:nvPr>
            <p:ph type="sldNum" sz="quarter" idx="1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812600777"/>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Afbeelding horizontaal kleur titel">
    <p:bg>
      <p:bgRef idx="1001">
        <a:schemeClr val="bg2"/>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30587">
                <a:moveTo>
                  <a:pt x="0" y="0"/>
                </a:moveTo>
                <a:lnTo>
                  <a:pt x="12192000" y="0"/>
                </a:lnTo>
                <a:lnTo>
                  <a:pt x="12192000" y="3430587"/>
                </a:lnTo>
                <a:lnTo>
                  <a:pt x="6330000" y="3430587"/>
                </a:lnTo>
                <a:lnTo>
                  <a:pt x="6330000" y="3192987"/>
                </a:lnTo>
                <a:lnTo>
                  <a:pt x="5862000" y="3192987"/>
                </a:lnTo>
                <a:lnTo>
                  <a:pt x="5862000" y="3430587"/>
                </a:lnTo>
                <a:lnTo>
                  <a:pt x="0" y="3430587"/>
                </a:lnTo>
                <a:close/>
              </a:path>
            </a:pathLst>
          </a:custGeom>
          <a:solidFill>
            <a:schemeClr val="tx1">
              <a:lumMod val="85000"/>
            </a:schemeClr>
          </a:solidFill>
        </p:spPr>
        <p:txBody>
          <a:bodyPr wrap="square" lIns="612000">
            <a:noAutofit/>
          </a:bodyPr>
          <a:lstStyle>
            <a:lvl1pPr>
              <a:buClr>
                <a:schemeClr val="bg2"/>
              </a:buClr>
              <a:defRPr>
                <a:solidFill>
                  <a:schemeClr val="bg1"/>
                </a:solidFill>
              </a:defRPr>
            </a:lvl1pPr>
          </a:lstStyle>
          <a:p>
            <a:r>
              <a:rPr lang="nl-NL"/>
              <a:t>Klik op het pictogram als u een afbeelding wilt toevoegen</a:t>
            </a:r>
          </a:p>
        </p:txBody>
      </p:sp>
      <p:sp>
        <p:nvSpPr>
          <p:cNvPr id="2" name="Titel 1"/>
          <p:cNvSpPr>
            <a:spLocks noGrp="1"/>
          </p:cNvSpPr>
          <p:nvPr>
            <p:ph type="title"/>
          </p:nvPr>
        </p:nvSpPr>
        <p:spPr>
          <a:xfrm>
            <a:off x="633600" y="1051200"/>
            <a:ext cx="10924382" cy="946800"/>
          </a:xfrm>
        </p:spPr>
        <p:txBody>
          <a:bodyPr/>
          <a:lstStyle>
            <a:lvl1pPr>
              <a:defRPr>
                <a:solidFill>
                  <a:schemeClr val="tx1"/>
                </a:solidFill>
              </a:defRPr>
            </a:lvl1pPr>
          </a:lstStyle>
          <a:p>
            <a:r>
              <a:rPr lang="nl-NL"/>
              <a:t>Klik om stijl te bewerken</a:t>
            </a:r>
          </a:p>
        </p:txBody>
      </p:sp>
      <p:sp>
        <p:nvSpPr>
          <p:cNvPr id="13" name="Tijdelijke aanduiding voor datum 12"/>
          <p:cNvSpPr>
            <a:spLocks noGrp="1"/>
          </p:cNvSpPr>
          <p:nvPr>
            <p:ph type="dt" sz="half" idx="15"/>
          </p:nvPr>
        </p:nvSpPr>
        <p:spPr/>
        <p:txBody>
          <a:bodyPr/>
          <a:lstStyle/>
          <a:p>
            <a:endParaRPr lang="nl-NL"/>
          </a:p>
        </p:txBody>
      </p:sp>
      <p:sp>
        <p:nvSpPr>
          <p:cNvPr id="14" name="Tijdelijke aanduiding voor voettekst 13"/>
          <p:cNvSpPr>
            <a:spLocks noGrp="1"/>
          </p:cNvSpPr>
          <p:nvPr>
            <p:ph type="ftr" sz="quarter" idx="16"/>
          </p:nvPr>
        </p:nvSpPr>
        <p:spPr/>
        <p:txBody>
          <a:bodyPr/>
          <a:lstStyle/>
          <a:p>
            <a:endParaRPr lang="nl-NL"/>
          </a:p>
        </p:txBody>
      </p:sp>
      <p:sp>
        <p:nvSpPr>
          <p:cNvPr id="15" name="Tijdelijke aanduiding voor dianummer 14"/>
          <p:cNvSpPr>
            <a:spLocks noGrp="1"/>
          </p:cNvSpPr>
          <p:nvPr>
            <p:ph type="sldNum" sz="quarter" idx="1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309913378"/>
      </p:ext>
    </p:extLst>
  </p:cSld>
  <p:clrMapOvr>
    <a:overrideClrMapping bg1="dk1" tx1="lt1" bg2="dk2" tx2="lt2" accent1="accent1" accent2="accent2" accent3="accent3" accent4="accent4" accent5="accent5" accent6="accent6" hlink="hlink" folHlink="folHlink"/>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Afbeelding horizontaal wit titel">
    <p:bg>
      <p:bgRef idx="1001">
        <a:schemeClr val="bg1"/>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30587">
                <a:moveTo>
                  <a:pt x="0" y="0"/>
                </a:moveTo>
                <a:lnTo>
                  <a:pt x="12192000" y="0"/>
                </a:lnTo>
                <a:lnTo>
                  <a:pt x="12192000" y="3430587"/>
                </a:lnTo>
                <a:lnTo>
                  <a:pt x="6330000" y="3430587"/>
                </a:lnTo>
                <a:lnTo>
                  <a:pt x="6330000" y="3192987"/>
                </a:lnTo>
                <a:lnTo>
                  <a:pt x="5862000" y="3192987"/>
                </a:lnTo>
                <a:lnTo>
                  <a:pt x="5862000" y="3430587"/>
                </a:lnTo>
                <a:lnTo>
                  <a:pt x="0" y="3430587"/>
                </a:lnTo>
                <a:close/>
              </a:path>
            </a:pathLst>
          </a:custGeom>
          <a:solidFill>
            <a:schemeClr val="tx1">
              <a:alpha val="10000"/>
            </a:schemeClr>
          </a:solidFill>
        </p:spPr>
        <p:txBody>
          <a:bodyPr wrap="square" lIns="612000">
            <a:noAutofit/>
          </a:bodyPr>
          <a:lstStyle/>
          <a:p>
            <a:r>
              <a:rPr lang="nl-NL"/>
              <a:t>Klik op het pictogram als u een afbeelding wilt toevoegen</a:t>
            </a:r>
          </a:p>
        </p:txBody>
      </p:sp>
      <p:sp>
        <p:nvSpPr>
          <p:cNvPr id="9" name="Titel 8"/>
          <p:cNvSpPr>
            <a:spLocks noGrp="1"/>
          </p:cNvSpPr>
          <p:nvPr>
            <p:ph type="title"/>
          </p:nvPr>
        </p:nvSpPr>
        <p:spPr>
          <a:xfrm>
            <a:off x="634206" y="1051200"/>
            <a:ext cx="10924382" cy="946800"/>
          </a:xfrm>
        </p:spPr>
        <p:txBody>
          <a:bodyPr/>
          <a:lstStyle/>
          <a:p>
            <a:r>
              <a:rPr lang="nl-NL"/>
              <a:t>Klik om stijl te bewerken</a:t>
            </a:r>
          </a:p>
        </p:txBody>
      </p:sp>
      <p:sp>
        <p:nvSpPr>
          <p:cNvPr id="5" name="Tijdelijke aanduiding voor datum 4"/>
          <p:cNvSpPr>
            <a:spLocks noGrp="1"/>
          </p:cNvSpPr>
          <p:nvPr>
            <p:ph type="dt" sz="half" idx="15"/>
          </p:nvPr>
        </p:nvSpPr>
        <p:spPr/>
        <p:txBody>
          <a:bodyPr/>
          <a:lstStyle/>
          <a:p>
            <a:endParaRPr lang="nl-NL"/>
          </a:p>
        </p:txBody>
      </p:sp>
      <p:sp>
        <p:nvSpPr>
          <p:cNvPr id="6" name="Tijdelijke aanduiding voor voettekst 5"/>
          <p:cNvSpPr>
            <a:spLocks noGrp="1"/>
          </p:cNvSpPr>
          <p:nvPr>
            <p:ph type="ftr" sz="quarter" idx="16"/>
          </p:nvPr>
        </p:nvSpPr>
        <p:spPr/>
        <p:txBody>
          <a:bodyPr/>
          <a:lstStyle/>
          <a:p>
            <a:endParaRPr lang="nl-NL"/>
          </a:p>
        </p:txBody>
      </p:sp>
      <p:sp>
        <p:nvSpPr>
          <p:cNvPr id="7" name="Tijdelijke aanduiding voor dianummer 6"/>
          <p:cNvSpPr>
            <a:spLocks noGrp="1"/>
          </p:cNvSpPr>
          <p:nvPr>
            <p:ph type="sldNum" sz="quarter" idx="1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462812871"/>
      </p:ext>
    </p:extLst>
  </p:cSld>
  <p:clrMapOvr>
    <a:overrideClrMapping bg1="lt1" tx1="dk1" bg2="lt2" tx2="dk2" accent1="accent1" accent2="accent2" accent3="accent3" accent4="accent4" accent5="accent5" accent6="accent6" hlink="hlink" folHlink="folHlink"/>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Afbeel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962789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Afbeelding met 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el 4"/>
          <p:cNvSpPr>
            <a:spLocks noGrp="1"/>
          </p:cNvSpPr>
          <p:nvPr>
            <p:ph type="title"/>
          </p:nvPr>
        </p:nvSpPr>
        <p:spPr>
          <a:xfrm>
            <a:off x="0" y="5153776"/>
            <a:ext cx="12192000" cy="576000"/>
          </a:xfrm>
          <a:solidFill>
            <a:schemeClr val="tx2"/>
          </a:solidFill>
        </p:spPr>
        <p:txBody>
          <a:bodyPr lIns="756000" anchor="ctr" anchorCtr="0">
            <a:noAutofit/>
          </a:bodyPr>
          <a:lstStyle>
            <a:lvl1pPr algn="l">
              <a:defRPr sz="3200">
                <a:solidFill>
                  <a:schemeClr val="bg1"/>
                </a:solidFill>
              </a:defRPr>
            </a:lvl1pPr>
          </a:lstStyle>
          <a:p>
            <a:r>
              <a:rPr lang="nl-NL"/>
              <a:t>Klik om stijl te bewerken</a:t>
            </a:r>
          </a:p>
        </p:txBody>
      </p:sp>
      <p:sp>
        <p:nvSpPr>
          <p:cNvPr id="3" name="Tijdelijke aanduiding voor tekst 2"/>
          <p:cNvSpPr>
            <a:spLocks noGrp="1"/>
          </p:cNvSpPr>
          <p:nvPr>
            <p:ph type="body" sz="quarter" idx="10"/>
          </p:nvPr>
        </p:nvSpPr>
        <p:spPr>
          <a:xfrm>
            <a:off x="0" y="5825413"/>
            <a:ext cx="12192000" cy="396000"/>
          </a:xfrm>
          <a:solidFill>
            <a:schemeClr val="bg1"/>
          </a:solidFill>
        </p:spPr>
        <p:txBody>
          <a:bodyPr lIns="756000" anchor="ctr" anchorCtr="0">
            <a:normAutofit/>
          </a:bodyPr>
          <a:lstStyle>
            <a:lvl1pPr marL="0" indent="0">
              <a:buNone/>
              <a:defRPr sz="2000" i="0">
                <a:solidFill>
                  <a:schemeClr val="tx1"/>
                </a:solidFill>
              </a:defRPr>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pic>
        <p:nvPicPr>
          <p:cNvPr id="4" name="Afbeelding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Tree>
    <p:extLst>
      <p:ext uri="{BB962C8B-B14F-4D97-AF65-F5344CB8AC3E}">
        <p14:creationId xmlns:p14="http://schemas.microsoft.com/office/powerpoint/2010/main" val="2665540528"/>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abel/grafiek">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stijl te bewerken</a:t>
            </a:r>
          </a:p>
        </p:txBody>
      </p:sp>
      <p:sp>
        <p:nvSpPr>
          <p:cNvPr id="3" name="Tijdelijke aanduiding voor inhoud 2"/>
          <p:cNvSpPr>
            <a:spLocks noGrp="1"/>
          </p:cNvSpPr>
          <p:nvPr>
            <p:ph sz="quarter" idx="13"/>
          </p:nvPr>
        </p:nvSpPr>
        <p:spPr>
          <a:xfrm>
            <a:off x="635000" y="2276475"/>
            <a:ext cx="10923588" cy="39449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0" name="Tijdelijke aanduiding voor datum 9"/>
          <p:cNvSpPr>
            <a:spLocks noGrp="1"/>
          </p:cNvSpPr>
          <p:nvPr>
            <p:ph type="dt" sz="half" idx="14"/>
          </p:nvPr>
        </p:nvSpPr>
        <p:spPr/>
        <p:txBody>
          <a:bodyPr/>
          <a:lstStyle/>
          <a:p>
            <a:endParaRPr lang="nl-NL"/>
          </a:p>
        </p:txBody>
      </p:sp>
      <p:sp>
        <p:nvSpPr>
          <p:cNvPr id="11" name="Tijdelijke aanduiding voor voettekst 10"/>
          <p:cNvSpPr>
            <a:spLocks noGrp="1"/>
          </p:cNvSpPr>
          <p:nvPr>
            <p:ph type="ftr" sz="quarter" idx="15"/>
          </p:nvPr>
        </p:nvSpPr>
        <p:spPr/>
        <p:txBody>
          <a:bodyPr/>
          <a:lstStyle/>
          <a:p>
            <a:endParaRPr lang="nl-NL"/>
          </a:p>
        </p:txBody>
      </p:sp>
      <p:sp>
        <p:nvSpPr>
          <p:cNvPr id="12" name="Tijdelijke aanduiding voor dianummer 11"/>
          <p:cNvSpPr>
            <a:spLocks noGrp="1"/>
          </p:cNvSpPr>
          <p:nvPr>
            <p:ph type="sldNum" sz="quarter" idx="16"/>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192298468"/>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abel/grafiek met bijschrift">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stijl te bewerken</a:t>
            </a:r>
          </a:p>
        </p:txBody>
      </p:sp>
      <p:sp>
        <p:nvSpPr>
          <p:cNvPr id="3" name="Tijdelijke aanduiding voor tekst 2"/>
          <p:cNvSpPr>
            <a:spLocks noGrp="1"/>
          </p:cNvSpPr>
          <p:nvPr>
            <p:ph type="body" sz="quarter" idx="14"/>
          </p:nvPr>
        </p:nvSpPr>
        <p:spPr>
          <a:xfrm>
            <a:off x="7958859" y="2276475"/>
            <a:ext cx="3600000" cy="3937000"/>
          </a:xfrm>
        </p:spPr>
        <p:txBody>
          <a:bodyPr/>
          <a:lstStyle>
            <a:lvl1pPr marL="0" indent="0">
              <a:buNone/>
              <a:defRPr sz="2000"/>
            </a:lvl1pPr>
            <a:lvl2pPr marL="313200" indent="0">
              <a:buNone/>
              <a:defRPr sz="1800"/>
            </a:lvl2pPr>
            <a:lvl3pPr marL="630000" indent="0">
              <a:buNone/>
              <a:defRPr sz="1600"/>
            </a:lvl3pPr>
            <a:lvl4pPr marL="943200" indent="0">
              <a:buNone/>
              <a:defRPr sz="1600"/>
            </a:lvl4pPr>
            <a:lvl5pPr marL="1260000" indent="0">
              <a:buNone/>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9" name="Tijdelijke aanduiding voor inhoud 8"/>
          <p:cNvSpPr>
            <a:spLocks noGrp="1"/>
          </p:cNvSpPr>
          <p:nvPr>
            <p:ph sz="quarter" idx="15"/>
          </p:nvPr>
        </p:nvSpPr>
        <p:spPr>
          <a:xfrm>
            <a:off x="635000" y="2276475"/>
            <a:ext cx="7178964" cy="39449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1" name="Tijdelijke aanduiding voor datum 10"/>
          <p:cNvSpPr>
            <a:spLocks noGrp="1"/>
          </p:cNvSpPr>
          <p:nvPr>
            <p:ph type="dt" sz="half" idx="16"/>
          </p:nvPr>
        </p:nvSpPr>
        <p:spPr/>
        <p:txBody>
          <a:bodyPr/>
          <a:lstStyle/>
          <a:p>
            <a:endParaRPr lang="nl-NL"/>
          </a:p>
        </p:txBody>
      </p:sp>
      <p:sp>
        <p:nvSpPr>
          <p:cNvPr id="12" name="Tijdelijke aanduiding voor voettekst 11"/>
          <p:cNvSpPr>
            <a:spLocks noGrp="1"/>
          </p:cNvSpPr>
          <p:nvPr>
            <p:ph type="ftr" sz="quarter" idx="17"/>
          </p:nvPr>
        </p:nvSpPr>
        <p:spPr/>
        <p:txBody>
          <a:bodyPr/>
          <a:lstStyle/>
          <a:p>
            <a:endParaRPr lang="nl-NL"/>
          </a:p>
        </p:txBody>
      </p:sp>
      <p:sp>
        <p:nvSpPr>
          <p:cNvPr id="13" name="Tijdelijke aanduiding voor dianummer 12"/>
          <p:cNvSpPr>
            <a:spLocks noGrp="1"/>
          </p:cNvSpPr>
          <p:nvPr>
            <p:ph type="sldNum" sz="quarter" idx="18"/>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13881358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abel/grafiek verticaal">
    <p:spTree>
      <p:nvGrpSpPr>
        <p:cNvPr id="1" name=""/>
        <p:cNvGrpSpPr/>
        <p:nvPr/>
      </p:nvGrpSpPr>
      <p:grpSpPr>
        <a:xfrm>
          <a:off x="0" y="0"/>
          <a:ext cx="0" cy="0"/>
          <a:chOff x="0" y="0"/>
          <a:chExt cx="0" cy="0"/>
        </a:xfrm>
      </p:grpSpPr>
      <p:sp>
        <p:nvSpPr>
          <p:cNvPr id="7" name="Rechthoek 6"/>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4"/>
          </p:nvPr>
        </p:nvSpPr>
        <p:spPr>
          <a:xfrm>
            <a:off x="6550024" y="2289599"/>
            <a:ext cx="5004000" cy="3931813"/>
          </a:xfrm>
        </p:spPr>
        <p:txBody>
          <a:bodyPr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8" name="Afbeelding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2" name="Rechthoek 11"/>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550024" y="1051200"/>
            <a:ext cx="5004000" cy="948047"/>
          </a:xfrm>
        </p:spPr>
        <p:txBody>
          <a:bodyPr/>
          <a:lstStyle>
            <a:lvl1pPr>
              <a:defRPr>
                <a:solidFill>
                  <a:schemeClr val="bg1"/>
                </a:solidFill>
              </a:defRPr>
            </a:lvl1pPr>
          </a:lstStyle>
          <a:p>
            <a:r>
              <a:rPr lang="nl-NL"/>
              <a:t>Klik om stijl te bewerken</a:t>
            </a:r>
          </a:p>
        </p:txBody>
      </p:sp>
      <p:sp>
        <p:nvSpPr>
          <p:cNvPr id="9" name="Tijdelijke aanduiding voor inhoud 8"/>
          <p:cNvSpPr>
            <a:spLocks noGrp="1"/>
          </p:cNvSpPr>
          <p:nvPr>
            <p:ph sz="quarter" idx="19"/>
          </p:nvPr>
        </p:nvSpPr>
        <p:spPr>
          <a:xfrm>
            <a:off x="635000" y="1066799"/>
            <a:ext cx="5003800" cy="51546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4" name="Tijdelijke aanduiding voor datum 13"/>
          <p:cNvSpPr>
            <a:spLocks noGrp="1"/>
          </p:cNvSpPr>
          <p:nvPr>
            <p:ph type="dt" sz="half" idx="20"/>
          </p:nvPr>
        </p:nvSpPr>
        <p:spPr/>
        <p:txBody>
          <a:bodyPr/>
          <a:lstStyle/>
          <a:p>
            <a:endParaRPr lang="nl-NL"/>
          </a:p>
        </p:txBody>
      </p:sp>
      <p:sp>
        <p:nvSpPr>
          <p:cNvPr id="15" name="Tijdelijke aanduiding voor voettekst 14"/>
          <p:cNvSpPr>
            <a:spLocks noGrp="1"/>
          </p:cNvSpPr>
          <p:nvPr>
            <p:ph type="ftr" sz="quarter" idx="21"/>
          </p:nvPr>
        </p:nvSpPr>
        <p:spPr/>
        <p:txBody>
          <a:bodyPr/>
          <a:lstStyle/>
          <a:p>
            <a:endParaRPr lang="nl-NL"/>
          </a:p>
        </p:txBody>
      </p:sp>
      <p:sp>
        <p:nvSpPr>
          <p:cNvPr id="16" name="Tijdelijke aanduiding voor dianummer 15"/>
          <p:cNvSpPr>
            <a:spLocks noGrp="1"/>
          </p:cNvSpPr>
          <p:nvPr>
            <p:ph type="sldNum" sz="quarter" idx="2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2182387600"/>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fbeelding hor. wit zonder titel">
    <p:spTree>
      <p:nvGrpSpPr>
        <p:cNvPr id="1" name=""/>
        <p:cNvGrpSpPr/>
        <p:nvPr/>
      </p:nvGrpSpPr>
      <p:grpSpPr>
        <a:xfrm>
          <a:off x="0" y="0"/>
          <a:ext cx="0" cy="0"/>
          <a:chOff x="0" y="0"/>
          <a:chExt cx="0" cy="0"/>
        </a:xfrm>
      </p:grpSpPr>
      <p:sp>
        <p:nvSpPr>
          <p:cNvPr id="12"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0" y="0"/>
                </a:moveTo>
                <a:lnTo>
                  <a:pt x="5862638" y="0"/>
                </a:lnTo>
                <a:lnTo>
                  <a:pt x="5862638" y="709613"/>
                </a:lnTo>
                <a:lnTo>
                  <a:pt x="6329363" y="709613"/>
                </a:lnTo>
                <a:lnTo>
                  <a:pt x="6329363" y="0"/>
                </a:lnTo>
                <a:lnTo>
                  <a:pt x="12192000" y="0"/>
                </a:lnTo>
                <a:lnTo>
                  <a:pt x="12192000" y="3427413"/>
                </a:lnTo>
                <a:lnTo>
                  <a:pt x="0" y="3427413"/>
                </a:lnTo>
                <a:close/>
              </a:path>
            </a:pathLst>
          </a:custGeom>
          <a:solidFill>
            <a:schemeClr val="bg1">
              <a:lumMod val="85000"/>
            </a:schemeClr>
          </a:solidFill>
        </p:spPr>
        <p:txBody>
          <a:bodyPr wrap="square" lIns="720000" tIns="1152000">
            <a:noAutofit/>
          </a:bodyPr>
          <a:lstStyle/>
          <a:p>
            <a:r>
              <a:rPr lang="nl-NL"/>
              <a:t>Klik op het pictogram als u een afbeelding wilt toevoegen</a:t>
            </a:r>
          </a:p>
        </p:txBody>
      </p:sp>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8" name="Tijdelijke aanduiding voor datum 7"/>
          <p:cNvSpPr>
            <a:spLocks noGrp="1"/>
          </p:cNvSpPr>
          <p:nvPr>
            <p:ph type="dt" sz="half" idx="15"/>
          </p:nvPr>
        </p:nvSpPr>
        <p:spPr>
          <a:xfrm>
            <a:off x="635000" y="6543488"/>
            <a:ext cx="5003800" cy="264272"/>
          </a:xfrm>
          <a:prstGeom prst="rect">
            <a:avLst/>
          </a:prstGeom>
        </p:spPr>
        <p:txBody>
          <a:bodyPr/>
          <a:lstStyle/>
          <a:p>
            <a:endParaRPr lang="nl-NL"/>
          </a:p>
        </p:txBody>
      </p:sp>
      <p:sp>
        <p:nvSpPr>
          <p:cNvPr id="9" name="Tijdelijke aanduiding voor voettekst 8"/>
          <p:cNvSpPr>
            <a:spLocks noGrp="1"/>
          </p:cNvSpPr>
          <p:nvPr>
            <p:ph type="ftr" sz="quarter" idx="16"/>
          </p:nvPr>
        </p:nvSpPr>
        <p:spPr>
          <a:xfrm>
            <a:off x="635000" y="6221413"/>
            <a:ext cx="5003800" cy="322075"/>
          </a:xfrm>
          <a:prstGeom prst="rect">
            <a:avLst/>
          </a:prstGeom>
        </p:spPr>
        <p:txBody>
          <a:bodyPr/>
          <a:lstStyle/>
          <a:p>
            <a:endParaRPr lang="nl-NL"/>
          </a:p>
        </p:txBody>
      </p:sp>
      <p:sp>
        <p:nvSpPr>
          <p:cNvPr id="10" name="Tijdelijke aanduiding voor dianummer 9"/>
          <p:cNvSpPr>
            <a:spLocks noGrp="1"/>
          </p:cNvSpPr>
          <p:nvPr>
            <p:ph type="sldNum" sz="quarter" idx="1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2370095361"/>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userDrawn="1">
  <p:cSld name="Contact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1875617"/>
            <a:ext cx="10923588" cy="1551796"/>
          </a:xfrm>
        </p:spPr>
        <p:txBody>
          <a:bodyPr anchor="ctr" anchorCtr="0">
            <a:normAutofit/>
          </a:bodyPr>
          <a:lstStyle>
            <a:lvl1pPr>
              <a:defRPr sz="4800">
                <a:solidFill>
                  <a:schemeClr val="bg1"/>
                </a:solidFill>
              </a:defRPr>
            </a:lvl1pPr>
          </a:lstStyle>
          <a:p>
            <a:r>
              <a:rPr lang="nl-NL"/>
              <a:t>Typ een afsluitende zin</a:t>
            </a:r>
          </a:p>
        </p:txBody>
      </p:sp>
      <p:sp>
        <p:nvSpPr>
          <p:cNvPr id="18" name="Tijdelijke aanduiding voor tekst 13"/>
          <p:cNvSpPr>
            <a:spLocks noGrp="1"/>
          </p:cNvSpPr>
          <p:nvPr>
            <p:ph type="body" sz="quarter" idx="13" hasCustomPrompt="1"/>
          </p:nvPr>
        </p:nvSpPr>
        <p:spPr>
          <a:xfrm>
            <a:off x="5156753" y="3846022"/>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19" name="Tijdelijke aanduiding voor tekst 13"/>
          <p:cNvSpPr>
            <a:spLocks noGrp="1"/>
          </p:cNvSpPr>
          <p:nvPr>
            <p:ph type="body" sz="quarter" idx="17" hasCustomPrompt="1"/>
          </p:nvPr>
        </p:nvSpPr>
        <p:spPr>
          <a:xfrm>
            <a:off x="5156753" y="4639509"/>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0" name="Tijdelijke aanduiding voor tekst 13"/>
          <p:cNvSpPr>
            <a:spLocks noGrp="1"/>
          </p:cNvSpPr>
          <p:nvPr>
            <p:ph type="body" sz="quarter" idx="18" hasCustomPrompt="1"/>
          </p:nvPr>
        </p:nvSpPr>
        <p:spPr>
          <a:xfrm>
            <a:off x="5156753" y="5405528"/>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1" name="Tijdelijke aanduiding voor afbeelding 3"/>
          <p:cNvSpPr>
            <a:spLocks noGrp="1" noChangeAspect="1"/>
          </p:cNvSpPr>
          <p:nvPr>
            <p:ph type="pic" sz="quarter" idx="19"/>
          </p:nvPr>
        </p:nvSpPr>
        <p:spPr>
          <a:xfrm>
            <a:off x="4544781" y="3921366"/>
            <a:ext cx="541203" cy="540000"/>
          </a:xfrm>
          <a:blipFill>
            <a:blip r:embed="rId2"/>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2" name="Tijdelijke aanduiding voor afbeelding 3"/>
          <p:cNvSpPr>
            <a:spLocks noGrp="1" noChangeAspect="1"/>
          </p:cNvSpPr>
          <p:nvPr>
            <p:ph type="pic" sz="quarter" idx="20"/>
          </p:nvPr>
        </p:nvSpPr>
        <p:spPr>
          <a:xfrm>
            <a:off x="4544781" y="4707382"/>
            <a:ext cx="541203" cy="540000"/>
          </a:xfrm>
          <a:blipFill>
            <a:blip r:embed="rId3"/>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3" name="Tijdelijke aanduiding voor afbeelding 3"/>
          <p:cNvSpPr>
            <a:spLocks noGrp="1" noChangeAspect="1"/>
          </p:cNvSpPr>
          <p:nvPr>
            <p:ph type="pic" sz="quarter" idx="21"/>
          </p:nvPr>
        </p:nvSpPr>
        <p:spPr>
          <a:xfrm>
            <a:off x="4544781" y="5480872"/>
            <a:ext cx="541203" cy="540000"/>
          </a:xfrm>
          <a:blipFill>
            <a:blip r:embed="rId4"/>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4" name="Rechthoek 23"/>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Afbeelding 11"/>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
        <p:nvSpPr>
          <p:cNvPr id="7" name="Tijdelijke aanduiding voor datum 6"/>
          <p:cNvSpPr>
            <a:spLocks noGrp="1"/>
          </p:cNvSpPr>
          <p:nvPr>
            <p:ph type="dt" sz="half" idx="22"/>
          </p:nvPr>
        </p:nvSpPr>
        <p:spPr/>
        <p:txBody>
          <a:bodyPr/>
          <a:lstStyle/>
          <a:p>
            <a:endParaRPr lang="nl-NL"/>
          </a:p>
        </p:txBody>
      </p:sp>
      <p:sp>
        <p:nvSpPr>
          <p:cNvPr id="8" name="Tijdelijke aanduiding voor voettekst 7"/>
          <p:cNvSpPr>
            <a:spLocks noGrp="1"/>
          </p:cNvSpPr>
          <p:nvPr>
            <p:ph type="ftr" sz="quarter" idx="23"/>
          </p:nvPr>
        </p:nvSpPr>
        <p:spPr/>
        <p:txBody>
          <a:bodyPr/>
          <a:lstStyle/>
          <a:p>
            <a:endParaRPr lang="nl-NL"/>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53890389"/>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Contact B">
    <p:spTree>
      <p:nvGrpSpPr>
        <p:cNvPr id="1" name=""/>
        <p:cNvGrpSpPr/>
        <p:nvPr/>
      </p:nvGrpSpPr>
      <p:grpSpPr>
        <a:xfrm>
          <a:off x="0" y="0"/>
          <a:ext cx="0" cy="0"/>
          <a:chOff x="0" y="0"/>
          <a:chExt cx="0" cy="0"/>
        </a:xfrm>
      </p:grpSpPr>
      <p:sp>
        <p:nvSpPr>
          <p:cNvPr id="6" name="Rechthoek 5"/>
          <p:cNvSpPr/>
          <p:nvPr userDrawn="1"/>
        </p:nvSpPr>
        <p:spPr>
          <a:xfrm>
            <a:off x="0" y="-1"/>
            <a:ext cx="6096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2565400"/>
            <a:ext cx="5003800" cy="1727200"/>
          </a:xfrm>
        </p:spPr>
        <p:txBody>
          <a:bodyPr anchor="ctr" anchorCtr="0">
            <a:normAutofit/>
          </a:bodyPr>
          <a:lstStyle>
            <a:lvl1pPr>
              <a:defRPr sz="4800">
                <a:solidFill>
                  <a:schemeClr val="bg1"/>
                </a:solidFill>
              </a:defRPr>
            </a:lvl1pPr>
          </a:lstStyle>
          <a:p>
            <a:r>
              <a:rPr lang="nl-NL"/>
              <a:t>Typ een afsluitende zin</a:t>
            </a:r>
          </a:p>
        </p:txBody>
      </p:sp>
      <p:sp>
        <p:nvSpPr>
          <p:cNvPr id="18" name="Tijdelijke aanduiding voor tekst 13"/>
          <p:cNvSpPr>
            <a:spLocks noGrp="1"/>
          </p:cNvSpPr>
          <p:nvPr>
            <p:ph type="body" sz="quarter" idx="13" hasCustomPrompt="1"/>
          </p:nvPr>
        </p:nvSpPr>
        <p:spPr>
          <a:xfrm>
            <a:off x="7176285" y="2286000"/>
            <a:ext cx="4382303"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19" name="Tijdelijke aanduiding voor tekst 13"/>
          <p:cNvSpPr>
            <a:spLocks noGrp="1"/>
          </p:cNvSpPr>
          <p:nvPr>
            <p:ph type="body" sz="quarter" idx="17" hasCustomPrompt="1"/>
          </p:nvPr>
        </p:nvSpPr>
        <p:spPr>
          <a:xfrm>
            <a:off x="7176285" y="3079487"/>
            <a:ext cx="4382303"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0" name="Tijdelijke aanduiding voor tekst 13"/>
          <p:cNvSpPr>
            <a:spLocks noGrp="1"/>
          </p:cNvSpPr>
          <p:nvPr>
            <p:ph type="body" sz="quarter" idx="18" hasCustomPrompt="1"/>
          </p:nvPr>
        </p:nvSpPr>
        <p:spPr>
          <a:xfrm>
            <a:off x="7176285" y="3845506"/>
            <a:ext cx="4382303"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1" name="Tijdelijke aanduiding voor afbeelding 3"/>
          <p:cNvSpPr>
            <a:spLocks noGrp="1" noChangeAspect="1"/>
          </p:cNvSpPr>
          <p:nvPr>
            <p:ph type="pic" sz="quarter" idx="19"/>
          </p:nvPr>
        </p:nvSpPr>
        <p:spPr>
          <a:xfrm>
            <a:off x="6564313" y="2361344"/>
            <a:ext cx="541203" cy="540000"/>
          </a:xfrm>
          <a:blipFill>
            <a:blip r:embed="rId2"/>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2" name="Tijdelijke aanduiding voor afbeelding 3"/>
          <p:cNvSpPr>
            <a:spLocks noGrp="1" noChangeAspect="1"/>
          </p:cNvSpPr>
          <p:nvPr>
            <p:ph type="pic" sz="quarter" idx="20"/>
          </p:nvPr>
        </p:nvSpPr>
        <p:spPr>
          <a:xfrm>
            <a:off x="6564313" y="3147360"/>
            <a:ext cx="541203" cy="540000"/>
          </a:xfrm>
          <a:blipFill>
            <a:blip r:embed="rId3"/>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3" name="Tijdelijke aanduiding voor afbeelding 3"/>
          <p:cNvSpPr>
            <a:spLocks noGrp="1" noChangeAspect="1"/>
          </p:cNvSpPr>
          <p:nvPr>
            <p:ph type="pic" sz="quarter" idx="21"/>
          </p:nvPr>
        </p:nvSpPr>
        <p:spPr>
          <a:xfrm>
            <a:off x="6564313" y="3920850"/>
            <a:ext cx="541203" cy="540000"/>
          </a:xfrm>
          <a:blipFill>
            <a:blip r:embed="rId4"/>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4" name="Rechthoek 23"/>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Afbeelding 11"/>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
        <p:nvSpPr>
          <p:cNvPr id="7" name="Tijdelijke aanduiding voor datum 6"/>
          <p:cNvSpPr>
            <a:spLocks noGrp="1"/>
          </p:cNvSpPr>
          <p:nvPr>
            <p:ph type="dt" sz="half" idx="22"/>
          </p:nvPr>
        </p:nvSpPr>
        <p:spPr/>
        <p:txBody>
          <a:bodyPr/>
          <a:lstStyle/>
          <a:p>
            <a:endParaRPr lang="nl-NL"/>
          </a:p>
        </p:txBody>
      </p:sp>
      <p:sp>
        <p:nvSpPr>
          <p:cNvPr id="8" name="Tijdelijke aanduiding voor voettekst 7"/>
          <p:cNvSpPr>
            <a:spLocks noGrp="1"/>
          </p:cNvSpPr>
          <p:nvPr>
            <p:ph type="ftr" sz="quarter" idx="23"/>
          </p:nvPr>
        </p:nvSpPr>
        <p:spPr/>
        <p:txBody>
          <a:bodyPr/>
          <a:lstStyle/>
          <a:p>
            <a:endParaRPr lang="nl-NL"/>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3441879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userDrawn="1">
  <p:cSld name="Contact C">
    <p:bg>
      <p:bgRef idx="1001">
        <a:schemeClr val="bg2"/>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35000" y="1875617"/>
            <a:ext cx="10923588" cy="1551795"/>
          </a:xfrm>
        </p:spPr>
        <p:txBody>
          <a:bodyPr anchor="ctr" anchorCtr="0">
            <a:normAutofit/>
          </a:bodyPr>
          <a:lstStyle>
            <a:lvl1pPr>
              <a:defRPr sz="4800">
                <a:solidFill>
                  <a:schemeClr val="tx1"/>
                </a:solidFill>
              </a:defRPr>
            </a:lvl1pPr>
          </a:lstStyle>
          <a:p>
            <a:r>
              <a:rPr lang="nl-NL"/>
              <a:t>Typ een afsluitende zin</a:t>
            </a:r>
          </a:p>
        </p:txBody>
      </p:sp>
      <p:sp>
        <p:nvSpPr>
          <p:cNvPr id="18" name="Tijdelijke aanduiding voor tekst 13"/>
          <p:cNvSpPr>
            <a:spLocks noGrp="1"/>
          </p:cNvSpPr>
          <p:nvPr>
            <p:ph type="body" sz="quarter" idx="13" hasCustomPrompt="1"/>
          </p:nvPr>
        </p:nvSpPr>
        <p:spPr>
          <a:xfrm>
            <a:off x="4224313" y="3846022"/>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19" name="Tijdelijke aanduiding voor tekst 13"/>
          <p:cNvSpPr>
            <a:spLocks noGrp="1"/>
          </p:cNvSpPr>
          <p:nvPr>
            <p:ph type="body" sz="quarter" idx="17" hasCustomPrompt="1"/>
          </p:nvPr>
        </p:nvSpPr>
        <p:spPr>
          <a:xfrm>
            <a:off x="4224313" y="4639509"/>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0" name="Tijdelijke aanduiding voor tekst 13"/>
          <p:cNvSpPr>
            <a:spLocks noGrp="1"/>
          </p:cNvSpPr>
          <p:nvPr>
            <p:ph type="body" sz="quarter" idx="18" hasCustomPrompt="1"/>
          </p:nvPr>
        </p:nvSpPr>
        <p:spPr>
          <a:xfrm>
            <a:off x="4224313" y="5405528"/>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1" name="Tijdelijke aanduiding voor afbeelding 3"/>
          <p:cNvSpPr>
            <a:spLocks noGrp="1" noChangeAspect="1"/>
          </p:cNvSpPr>
          <p:nvPr>
            <p:ph type="pic" sz="quarter" idx="19"/>
          </p:nvPr>
        </p:nvSpPr>
        <p:spPr>
          <a:xfrm>
            <a:off x="3612341" y="3921366"/>
            <a:ext cx="541203" cy="540000"/>
          </a:xfrm>
          <a:blipFill>
            <a:blip r:embed="rId2"/>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2" name="Tijdelijke aanduiding voor afbeelding 3"/>
          <p:cNvSpPr>
            <a:spLocks noGrp="1" noChangeAspect="1"/>
          </p:cNvSpPr>
          <p:nvPr>
            <p:ph type="pic" sz="quarter" idx="20"/>
          </p:nvPr>
        </p:nvSpPr>
        <p:spPr>
          <a:xfrm>
            <a:off x="3612341" y="4707382"/>
            <a:ext cx="541203" cy="540000"/>
          </a:xfrm>
          <a:blipFill>
            <a:blip r:embed="rId3"/>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3" name="Tijdelijke aanduiding voor afbeelding 3"/>
          <p:cNvSpPr>
            <a:spLocks noGrp="1" noChangeAspect="1"/>
          </p:cNvSpPr>
          <p:nvPr>
            <p:ph type="pic" sz="quarter" idx="21"/>
          </p:nvPr>
        </p:nvSpPr>
        <p:spPr>
          <a:xfrm>
            <a:off x="3612341" y="5480872"/>
            <a:ext cx="541203" cy="540000"/>
          </a:xfrm>
          <a:blipFill>
            <a:blip r:embed="rId4"/>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4" name="Rechthoek 23"/>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Afbeelding 10"/>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
        <p:nvSpPr>
          <p:cNvPr id="6" name="Tijdelijke aanduiding voor datum 5"/>
          <p:cNvSpPr>
            <a:spLocks noGrp="1"/>
          </p:cNvSpPr>
          <p:nvPr>
            <p:ph type="dt" sz="half" idx="22"/>
          </p:nvPr>
        </p:nvSpPr>
        <p:spPr/>
        <p:txBody>
          <a:bodyPr/>
          <a:lstStyle>
            <a:lvl1pPr>
              <a:defRPr>
                <a:solidFill>
                  <a:schemeClr val="tx2"/>
                </a:solidFill>
              </a:defRPr>
            </a:lvl1pPr>
          </a:lstStyle>
          <a:p>
            <a:endParaRPr lang="nl-NL"/>
          </a:p>
        </p:txBody>
      </p:sp>
      <p:sp>
        <p:nvSpPr>
          <p:cNvPr id="7" name="Tijdelijke aanduiding voor voettekst 6"/>
          <p:cNvSpPr>
            <a:spLocks noGrp="1"/>
          </p:cNvSpPr>
          <p:nvPr>
            <p:ph type="ftr" sz="quarter" idx="23"/>
          </p:nvPr>
        </p:nvSpPr>
        <p:spPr/>
        <p:txBody>
          <a:bodyPr/>
          <a:lstStyle>
            <a:lvl1pPr>
              <a:defRPr>
                <a:solidFill>
                  <a:schemeClr val="tx2"/>
                </a:solidFill>
              </a:defRPr>
            </a:lvl1pPr>
          </a:lstStyle>
          <a:p>
            <a:endParaRPr lang="nl-NL"/>
          </a:p>
        </p:txBody>
      </p:sp>
      <p:sp>
        <p:nvSpPr>
          <p:cNvPr id="8" name="Tijdelijke aanduiding voor dianummer 7"/>
          <p:cNvSpPr>
            <a:spLocks noGrp="1"/>
          </p:cNvSpPr>
          <p:nvPr>
            <p:ph type="sldNum" sz="quarter" idx="24"/>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183978962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numCol="2" spcCol="468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p:nvPr>
        </p:nvSpPr>
        <p:spPr/>
        <p:txBody>
          <a:bodyPr/>
          <a:lstStyle/>
          <a:p>
            <a:r>
              <a:rPr lang="nl-NL"/>
              <a:t>Klik om stijl te bewerken</a:t>
            </a:r>
          </a:p>
        </p:txBody>
      </p:sp>
      <p:sp>
        <p:nvSpPr>
          <p:cNvPr id="15" name="Tijdelijke aanduiding voor dianummer 14"/>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26464973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fbeelding horizontaal kleur titel">
    <p:bg>
      <p:bgRef idx="1001">
        <a:schemeClr val="bg2"/>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30587">
                <a:moveTo>
                  <a:pt x="0" y="0"/>
                </a:moveTo>
                <a:lnTo>
                  <a:pt x="12192000" y="0"/>
                </a:lnTo>
                <a:lnTo>
                  <a:pt x="12192000" y="3430587"/>
                </a:lnTo>
                <a:lnTo>
                  <a:pt x="6330000" y="3430587"/>
                </a:lnTo>
                <a:lnTo>
                  <a:pt x="6330000" y="3192987"/>
                </a:lnTo>
                <a:lnTo>
                  <a:pt x="5862000" y="3192987"/>
                </a:lnTo>
                <a:lnTo>
                  <a:pt x="5862000" y="3430587"/>
                </a:lnTo>
                <a:lnTo>
                  <a:pt x="0" y="3430587"/>
                </a:lnTo>
                <a:close/>
              </a:path>
            </a:pathLst>
          </a:custGeom>
          <a:solidFill>
            <a:schemeClr val="tx1">
              <a:lumMod val="85000"/>
            </a:schemeClr>
          </a:solidFill>
        </p:spPr>
        <p:txBody>
          <a:bodyPr wrap="square" lIns="612000">
            <a:noAutofit/>
          </a:bodyPr>
          <a:lstStyle>
            <a:lvl1pPr>
              <a:buClr>
                <a:schemeClr val="bg2"/>
              </a:buClr>
              <a:defRPr>
                <a:solidFill>
                  <a:schemeClr val="bg1"/>
                </a:solidFill>
              </a:defRPr>
            </a:lvl1pPr>
          </a:lstStyle>
          <a:p>
            <a:r>
              <a:rPr lang="nl-NL"/>
              <a:t>Klik op het pictogram als u een afbeelding wilt toevoegen</a:t>
            </a:r>
          </a:p>
        </p:txBody>
      </p:sp>
      <p:sp>
        <p:nvSpPr>
          <p:cNvPr id="2" name="Titel 1"/>
          <p:cNvSpPr>
            <a:spLocks noGrp="1"/>
          </p:cNvSpPr>
          <p:nvPr>
            <p:ph type="title"/>
          </p:nvPr>
        </p:nvSpPr>
        <p:spPr>
          <a:xfrm>
            <a:off x="633600" y="1051200"/>
            <a:ext cx="10924382" cy="946800"/>
          </a:xfrm>
        </p:spPr>
        <p:txBody>
          <a:bodyPr/>
          <a:lstStyle>
            <a:lvl1pPr>
              <a:defRPr>
                <a:solidFill>
                  <a:schemeClr val="tx1"/>
                </a:solidFill>
              </a:defRPr>
            </a:lvl1pPr>
          </a:lstStyle>
          <a:p>
            <a:r>
              <a:rPr lang="nl-NL"/>
              <a:t>Klik om stijl te bewerken</a:t>
            </a:r>
          </a:p>
        </p:txBody>
      </p:sp>
      <p:sp>
        <p:nvSpPr>
          <p:cNvPr id="13" name="Tijdelijke aanduiding voor datum 12"/>
          <p:cNvSpPr>
            <a:spLocks noGrp="1"/>
          </p:cNvSpPr>
          <p:nvPr>
            <p:ph type="dt" sz="half" idx="15"/>
          </p:nvPr>
        </p:nvSpPr>
        <p:spPr>
          <a:xfrm>
            <a:off x="635000" y="6543488"/>
            <a:ext cx="5003800" cy="264272"/>
          </a:xfrm>
          <a:prstGeom prst="rect">
            <a:avLst/>
          </a:prstGeom>
        </p:spPr>
        <p:txBody>
          <a:bodyPr/>
          <a:lstStyle/>
          <a:p>
            <a:endParaRPr lang="nl-NL"/>
          </a:p>
        </p:txBody>
      </p:sp>
      <p:sp>
        <p:nvSpPr>
          <p:cNvPr id="14" name="Tijdelijke aanduiding voor voettekst 13"/>
          <p:cNvSpPr>
            <a:spLocks noGrp="1"/>
          </p:cNvSpPr>
          <p:nvPr>
            <p:ph type="ftr" sz="quarter" idx="16"/>
          </p:nvPr>
        </p:nvSpPr>
        <p:spPr>
          <a:xfrm>
            <a:off x="635000" y="6221413"/>
            <a:ext cx="5003800" cy="322075"/>
          </a:xfrm>
          <a:prstGeom prst="rect">
            <a:avLst/>
          </a:prstGeom>
        </p:spPr>
        <p:txBody>
          <a:bodyPr/>
          <a:lstStyle/>
          <a:p>
            <a:endParaRPr lang="nl-NL"/>
          </a:p>
        </p:txBody>
      </p:sp>
      <p:sp>
        <p:nvSpPr>
          <p:cNvPr id="15" name="Tijdelijke aanduiding voor dianummer 14"/>
          <p:cNvSpPr>
            <a:spLocks noGrp="1"/>
          </p:cNvSpPr>
          <p:nvPr>
            <p:ph type="sldNum" sz="quarter" idx="1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629770769"/>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fbeelding horizontaal wit titel">
    <p:bg>
      <p:bgRef idx="1001">
        <a:schemeClr val="bg1"/>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30587">
                <a:moveTo>
                  <a:pt x="0" y="0"/>
                </a:moveTo>
                <a:lnTo>
                  <a:pt x="12192000" y="0"/>
                </a:lnTo>
                <a:lnTo>
                  <a:pt x="12192000" y="3430587"/>
                </a:lnTo>
                <a:lnTo>
                  <a:pt x="6330000" y="3430587"/>
                </a:lnTo>
                <a:lnTo>
                  <a:pt x="6330000" y="3192987"/>
                </a:lnTo>
                <a:lnTo>
                  <a:pt x="5862000" y="3192987"/>
                </a:lnTo>
                <a:lnTo>
                  <a:pt x="5862000" y="3430587"/>
                </a:lnTo>
                <a:lnTo>
                  <a:pt x="0" y="3430587"/>
                </a:lnTo>
                <a:close/>
              </a:path>
            </a:pathLst>
          </a:custGeom>
          <a:solidFill>
            <a:schemeClr val="tx1">
              <a:alpha val="10000"/>
            </a:schemeClr>
          </a:solidFill>
        </p:spPr>
        <p:txBody>
          <a:bodyPr wrap="square" lIns="612000">
            <a:noAutofit/>
          </a:bodyPr>
          <a:lstStyle/>
          <a:p>
            <a:r>
              <a:rPr lang="nl-NL"/>
              <a:t>Klik op het pictogram als u een afbeelding wilt toevoegen</a:t>
            </a:r>
          </a:p>
        </p:txBody>
      </p:sp>
      <p:sp>
        <p:nvSpPr>
          <p:cNvPr id="9" name="Titel 8"/>
          <p:cNvSpPr>
            <a:spLocks noGrp="1"/>
          </p:cNvSpPr>
          <p:nvPr>
            <p:ph type="title"/>
          </p:nvPr>
        </p:nvSpPr>
        <p:spPr>
          <a:xfrm>
            <a:off x="634206" y="1051200"/>
            <a:ext cx="10924382" cy="946800"/>
          </a:xfrm>
        </p:spPr>
        <p:txBody>
          <a:bodyPr/>
          <a:lstStyle/>
          <a:p>
            <a:r>
              <a:rPr lang="nl-NL"/>
              <a:t>Klik om stijl te bewerken</a:t>
            </a:r>
          </a:p>
        </p:txBody>
      </p:sp>
      <p:sp>
        <p:nvSpPr>
          <p:cNvPr id="5" name="Tijdelijke aanduiding voor datum 4"/>
          <p:cNvSpPr>
            <a:spLocks noGrp="1"/>
          </p:cNvSpPr>
          <p:nvPr>
            <p:ph type="dt" sz="half" idx="15"/>
          </p:nvPr>
        </p:nvSpPr>
        <p:spPr>
          <a:xfrm>
            <a:off x="635000" y="6543488"/>
            <a:ext cx="5003800" cy="264272"/>
          </a:xfrm>
          <a:prstGeom prst="rect">
            <a:avLst/>
          </a:prstGeom>
        </p:spPr>
        <p:txBody>
          <a:bodyPr/>
          <a:lstStyle/>
          <a:p>
            <a:endParaRPr lang="nl-NL"/>
          </a:p>
        </p:txBody>
      </p:sp>
      <p:sp>
        <p:nvSpPr>
          <p:cNvPr id="6" name="Tijdelijke aanduiding voor voettekst 5"/>
          <p:cNvSpPr>
            <a:spLocks noGrp="1"/>
          </p:cNvSpPr>
          <p:nvPr>
            <p:ph type="ftr" sz="quarter" idx="16"/>
          </p:nvPr>
        </p:nvSpPr>
        <p:spPr>
          <a:xfrm>
            <a:off x="635000" y="6221413"/>
            <a:ext cx="5003800" cy="322075"/>
          </a:xfrm>
          <a:prstGeom prst="rect">
            <a:avLst/>
          </a:prstGeom>
        </p:spPr>
        <p:txBody>
          <a:bodyPr/>
          <a:lstStyle/>
          <a:p>
            <a:endParaRPr lang="nl-NL"/>
          </a:p>
        </p:txBody>
      </p:sp>
      <p:sp>
        <p:nvSpPr>
          <p:cNvPr id="7" name="Tijdelijke aanduiding voor dianummer 6"/>
          <p:cNvSpPr>
            <a:spLocks noGrp="1"/>
          </p:cNvSpPr>
          <p:nvPr>
            <p:ph type="sldNum" sz="quarter" idx="1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4184383503"/>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fbeel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2766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Afbeelding met 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el 4"/>
          <p:cNvSpPr>
            <a:spLocks noGrp="1"/>
          </p:cNvSpPr>
          <p:nvPr>
            <p:ph type="title"/>
          </p:nvPr>
        </p:nvSpPr>
        <p:spPr>
          <a:xfrm>
            <a:off x="0" y="5153776"/>
            <a:ext cx="12192000" cy="576000"/>
          </a:xfrm>
          <a:solidFill>
            <a:schemeClr val="tx2"/>
          </a:solidFill>
        </p:spPr>
        <p:txBody>
          <a:bodyPr lIns="756000" anchor="ctr" anchorCtr="0">
            <a:noAutofit/>
          </a:bodyPr>
          <a:lstStyle>
            <a:lvl1pPr algn="l">
              <a:defRPr sz="3200">
                <a:solidFill>
                  <a:schemeClr val="bg1"/>
                </a:solidFill>
              </a:defRPr>
            </a:lvl1pPr>
          </a:lstStyle>
          <a:p>
            <a:r>
              <a:rPr lang="nl-NL"/>
              <a:t>Klik om stijl te bewerken</a:t>
            </a:r>
          </a:p>
        </p:txBody>
      </p:sp>
      <p:sp>
        <p:nvSpPr>
          <p:cNvPr id="3" name="Tijdelijke aanduiding voor tekst 2"/>
          <p:cNvSpPr>
            <a:spLocks noGrp="1"/>
          </p:cNvSpPr>
          <p:nvPr>
            <p:ph type="body" sz="quarter" idx="10"/>
          </p:nvPr>
        </p:nvSpPr>
        <p:spPr>
          <a:xfrm>
            <a:off x="0" y="5825413"/>
            <a:ext cx="12192000" cy="396000"/>
          </a:xfrm>
          <a:solidFill>
            <a:schemeClr val="bg1"/>
          </a:solidFill>
        </p:spPr>
        <p:txBody>
          <a:bodyPr lIns="756000" anchor="ctr" anchorCtr="0">
            <a:normAutofit/>
          </a:bodyPr>
          <a:lstStyle>
            <a:lvl1pPr marL="0" indent="0">
              <a:buNone/>
              <a:defRPr sz="2000" i="0">
                <a:solidFill>
                  <a:schemeClr val="tx1"/>
                </a:solidFill>
              </a:defRPr>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pic>
        <p:nvPicPr>
          <p:cNvPr id="4" name="Afbeelding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Tree>
    <p:extLst>
      <p:ext uri="{BB962C8B-B14F-4D97-AF65-F5344CB8AC3E}">
        <p14:creationId xmlns:p14="http://schemas.microsoft.com/office/powerpoint/2010/main" val="37283066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el/grafiek">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stijl te bewerken</a:t>
            </a:r>
          </a:p>
        </p:txBody>
      </p:sp>
      <p:sp>
        <p:nvSpPr>
          <p:cNvPr id="3" name="Tijdelijke aanduiding voor inhoud 2"/>
          <p:cNvSpPr>
            <a:spLocks noGrp="1"/>
          </p:cNvSpPr>
          <p:nvPr>
            <p:ph sz="quarter" idx="13"/>
          </p:nvPr>
        </p:nvSpPr>
        <p:spPr>
          <a:xfrm>
            <a:off x="635000" y="1888067"/>
            <a:ext cx="10923588" cy="4333346"/>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2" name="Tijdelijke aanduiding voor dianummer 11"/>
          <p:cNvSpPr>
            <a:spLocks noGrp="1"/>
          </p:cNvSpPr>
          <p:nvPr>
            <p:ph type="sldNum" sz="quarter" idx="16"/>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4346912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el/grafiek met bijschrift">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stijl te bewerken</a:t>
            </a:r>
          </a:p>
        </p:txBody>
      </p:sp>
      <p:sp>
        <p:nvSpPr>
          <p:cNvPr id="3" name="Tijdelijke aanduiding voor tekst 2"/>
          <p:cNvSpPr>
            <a:spLocks noGrp="1"/>
          </p:cNvSpPr>
          <p:nvPr>
            <p:ph type="body" sz="quarter" idx="14"/>
          </p:nvPr>
        </p:nvSpPr>
        <p:spPr>
          <a:xfrm>
            <a:off x="7958859" y="1905000"/>
            <a:ext cx="3600000" cy="4308475"/>
          </a:xfrm>
        </p:spPr>
        <p:txBody>
          <a:bodyPr/>
          <a:lstStyle>
            <a:lvl1pPr marL="0" indent="0">
              <a:buNone/>
              <a:defRPr sz="2000"/>
            </a:lvl1pPr>
            <a:lvl2pPr marL="313200" indent="0">
              <a:buNone/>
              <a:defRPr sz="1800"/>
            </a:lvl2pPr>
            <a:lvl3pPr marL="630000" indent="0">
              <a:buNone/>
              <a:defRPr sz="1600"/>
            </a:lvl3pPr>
            <a:lvl4pPr marL="943200" indent="0">
              <a:buNone/>
              <a:defRPr sz="1600"/>
            </a:lvl4pPr>
            <a:lvl5pPr marL="1260000" indent="0">
              <a:buNone/>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9" name="Tijdelijke aanduiding voor inhoud 8"/>
          <p:cNvSpPr>
            <a:spLocks noGrp="1"/>
          </p:cNvSpPr>
          <p:nvPr>
            <p:ph sz="quarter" idx="15"/>
          </p:nvPr>
        </p:nvSpPr>
        <p:spPr>
          <a:xfrm>
            <a:off x="635000" y="1905000"/>
            <a:ext cx="7178964" cy="43164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3" name="Tijdelijke aanduiding voor dianummer 12"/>
          <p:cNvSpPr>
            <a:spLocks noGrp="1"/>
          </p:cNvSpPr>
          <p:nvPr>
            <p:ph type="sldNum" sz="quarter" idx="18"/>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8866819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abel/grafiek verticaal">
    <p:spTree>
      <p:nvGrpSpPr>
        <p:cNvPr id="1" name=""/>
        <p:cNvGrpSpPr/>
        <p:nvPr/>
      </p:nvGrpSpPr>
      <p:grpSpPr>
        <a:xfrm>
          <a:off x="0" y="0"/>
          <a:ext cx="0" cy="0"/>
          <a:chOff x="0" y="0"/>
          <a:chExt cx="0" cy="0"/>
        </a:xfrm>
      </p:grpSpPr>
      <p:sp>
        <p:nvSpPr>
          <p:cNvPr id="7" name="Rechthoek 6"/>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4"/>
          </p:nvPr>
        </p:nvSpPr>
        <p:spPr>
          <a:xfrm>
            <a:off x="6550024" y="2289599"/>
            <a:ext cx="5004000" cy="3931813"/>
          </a:xfrm>
        </p:spPr>
        <p:txBody>
          <a:bodyPr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8" name="Afbeelding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2" name="Rechthoek 11"/>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550024" y="1051200"/>
            <a:ext cx="5004000" cy="948047"/>
          </a:xfrm>
        </p:spPr>
        <p:txBody>
          <a:bodyPr/>
          <a:lstStyle>
            <a:lvl1pPr>
              <a:defRPr>
                <a:solidFill>
                  <a:schemeClr val="bg1"/>
                </a:solidFill>
              </a:defRPr>
            </a:lvl1pPr>
          </a:lstStyle>
          <a:p>
            <a:r>
              <a:rPr lang="nl-NL"/>
              <a:t>Klik om stijl te bewerken</a:t>
            </a:r>
          </a:p>
        </p:txBody>
      </p:sp>
      <p:sp>
        <p:nvSpPr>
          <p:cNvPr id="9" name="Tijdelijke aanduiding voor inhoud 8"/>
          <p:cNvSpPr>
            <a:spLocks noGrp="1"/>
          </p:cNvSpPr>
          <p:nvPr>
            <p:ph sz="quarter" idx="19"/>
          </p:nvPr>
        </p:nvSpPr>
        <p:spPr>
          <a:xfrm>
            <a:off x="635000" y="1066799"/>
            <a:ext cx="5003800" cy="51546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4" name="Tijdelijke aanduiding voor datum 13"/>
          <p:cNvSpPr>
            <a:spLocks noGrp="1"/>
          </p:cNvSpPr>
          <p:nvPr>
            <p:ph type="dt" sz="half" idx="20"/>
          </p:nvPr>
        </p:nvSpPr>
        <p:spPr>
          <a:xfrm>
            <a:off x="635000" y="6543488"/>
            <a:ext cx="5003800" cy="264272"/>
          </a:xfrm>
          <a:prstGeom prst="rect">
            <a:avLst/>
          </a:prstGeom>
        </p:spPr>
        <p:txBody>
          <a:bodyPr/>
          <a:lstStyle/>
          <a:p>
            <a:endParaRPr lang="nl-NL"/>
          </a:p>
        </p:txBody>
      </p:sp>
      <p:sp>
        <p:nvSpPr>
          <p:cNvPr id="15" name="Tijdelijke aanduiding voor voettekst 14"/>
          <p:cNvSpPr>
            <a:spLocks noGrp="1"/>
          </p:cNvSpPr>
          <p:nvPr>
            <p:ph type="ftr" sz="quarter" idx="21"/>
          </p:nvPr>
        </p:nvSpPr>
        <p:spPr>
          <a:xfrm>
            <a:off x="635000" y="6221413"/>
            <a:ext cx="5003800" cy="322075"/>
          </a:xfrm>
          <a:prstGeom prst="rect">
            <a:avLst/>
          </a:prstGeom>
        </p:spPr>
        <p:txBody>
          <a:bodyPr/>
          <a:lstStyle/>
          <a:p>
            <a:endParaRPr lang="nl-NL"/>
          </a:p>
        </p:txBody>
      </p:sp>
      <p:sp>
        <p:nvSpPr>
          <p:cNvPr id="16" name="Tijdelijke aanduiding voor dianummer 15"/>
          <p:cNvSpPr>
            <a:spLocks noGrp="1"/>
          </p:cNvSpPr>
          <p:nvPr>
            <p:ph type="sldNum" sz="quarter" idx="2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929684417"/>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ntact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1875617"/>
            <a:ext cx="10923588" cy="1551796"/>
          </a:xfrm>
        </p:spPr>
        <p:txBody>
          <a:bodyPr anchor="ctr" anchorCtr="0">
            <a:normAutofit/>
          </a:bodyPr>
          <a:lstStyle>
            <a:lvl1pPr>
              <a:defRPr sz="4800">
                <a:solidFill>
                  <a:schemeClr val="bg1"/>
                </a:solidFill>
              </a:defRPr>
            </a:lvl1pPr>
          </a:lstStyle>
          <a:p>
            <a:r>
              <a:rPr lang="nl-NL"/>
              <a:t>Typ een afsluitende zin</a:t>
            </a:r>
          </a:p>
        </p:txBody>
      </p:sp>
      <p:sp>
        <p:nvSpPr>
          <p:cNvPr id="18" name="Tijdelijke aanduiding voor tekst 13"/>
          <p:cNvSpPr>
            <a:spLocks noGrp="1"/>
          </p:cNvSpPr>
          <p:nvPr>
            <p:ph type="body" sz="quarter" idx="13" hasCustomPrompt="1"/>
          </p:nvPr>
        </p:nvSpPr>
        <p:spPr>
          <a:xfrm>
            <a:off x="5156753" y="3846022"/>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19" name="Tijdelijke aanduiding voor tekst 13"/>
          <p:cNvSpPr>
            <a:spLocks noGrp="1"/>
          </p:cNvSpPr>
          <p:nvPr>
            <p:ph type="body" sz="quarter" idx="17" hasCustomPrompt="1"/>
          </p:nvPr>
        </p:nvSpPr>
        <p:spPr>
          <a:xfrm>
            <a:off x="5156753" y="4639509"/>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0" name="Tijdelijke aanduiding voor tekst 13"/>
          <p:cNvSpPr>
            <a:spLocks noGrp="1"/>
          </p:cNvSpPr>
          <p:nvPr>
            <p:ph type="body" sz="quarter" idx="18" hasCustomPrompt="1"/>
          </p:nvPr>
        </p:nvSpPr>
        <p:spPr>
          <a:xfrm>
            <a:off x="5156753" y="5405528"/>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1" name="Tijdelijke aanduiding voor afbeelding 3"/>
          <p:cNvSpPr>
            <a:spLocks noGrp="1" noChangeAspect="1"/>
          </p:cNvSpPr>
          <p:nvPr>
            <p:ph type="pic" sz="quarter" idx="19"/>
          </p:nvPr>
        </p:nvSpPr>
        <p:spPr>
          <a:xfrm>
            <a:off x="4544781" y="3921366"/>
            <a:ext cx="541203" cy="540000"/>
          </a:xfrm>
          <a:blipFill>
            <a:blip r:embed="rId2"/>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2" name="Tijdelijke aanduiding voor afbeelding 3"/>
          <p:cNvSpPr>
            <a:spLocks noGrp="1" noChangeAspect="1"/>
          </p:cNvSpPr>
          <p:nvPr>
            <p:ph type="pic" sz="quarter" idx="20"/>
          </p:nvPr>
        </p:nvSpPr>
        <p:spPr>
          <a:xfrm>
            <a:off x="4544781" y="4707382"/>
            <a:ext cx="541203" cy="540000"/>
          </a:xfrm>
          <a:blipFill>
            <a:blip r:embed="rId3"/>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3" name="Tijdelijke aanduiding voor afbeelding 3"/>
          <p:cNvSpPr>
            <a:spLocks noGrp="1" noChangeAspect="1"/>
          </p:cNvSpPr>
          <p:nvPr>
            <p:ph type="pic" sz="quarter" idx="21"/>
          </p:nvPr>
        </p:nvSpPr>
        <p:spPr>
          <a:xfrm>
            <a:off x="4544781" y="5480872"/>
            <a:ext cx="541203" cy="540000"/>
          </a:xfrm>
          <a:blipFill>
            <a:blip r:embed="rId4"/>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4" name="Rechthoek 23"/>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Afbeelding 11"/>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
        <p:nvSpPr>
          <p:cNvPr id="7" name="Tijdelijke aanduiding voor datum 6"/>
          <p:cNvSpPr>
            <a:spLocks noGrp="1"/>
          </p:cNvSpPr>
          <p:nvPr>
            <p:ph type="dt" sz="half" idx="22"/>
          </p:nvPr>
        </p:nvSpPr>
        <p:spPr>
          <a:xfrm>
            <a:off x="635000" y="6543488"/>
            <a:ext cx="5003800" cy="264272"/>
          </a:xfrm>
          <a:prstGeom prst="rect">
            <a:avLst/>
          </a:prstGeom>
        </p:spPr>
        <p:txBody>
          <a:bodyPr/>
          <a:lstStyle/>
          <a:p>
            <a:endParaRPr lang="nl-NL"/>
          </a:p>
        </p:txBody>
      </p:sp>
      <p:sp>
        <p:nvSpPr>
          <p:cNvPr id="8" name="Tijdelijke aanduiding voor voettekst 7"/>
          <p:cNvSpPr>
            <a:spLocks noGrp="1"/>
          </p:cNvSpPr>
          <p:nvPr>
            <p:ph type="ftr" sz="quarter" idx="23"/>
          </p:nvPr>
        </p:nvSpPr>
        <p:spPr>
          <a:xfrm>
            <a:off x="635000" y="6221413"/>
            <a:ext cx="5003800" cy="322075"/>
          </a:xfrm>
          <a:prstGeom prst="rect">
            <a:avLst/>
          </a:prstGeom>
        </p:spPr>
        <p:txBody>
          <a:bodyPr/>
          <a:lstStyle/>
          <a:p>
            <a:endParaRPr lang="nl-NL"/>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7859633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ntact B">
    <p:spTree>
      <p:nvGrpSpPr>
        <p:cNvPr id="1" name=""/>
        <p:cNvGrpSpPr/>
        <p:nvPr/>
      </p:nvGrpSpPr>
      <p:grpSpPr>
        <a:xfrm>
          <a:off x="0" y="0"/>
          <a:ext cx="0" cy="0"/>
          <a:chOff x="0" y="0"/>
          <a:chExt cx="0" cy="0"/>
        </a:xfrm>
      </p:grpSpPr>
      <p:sp>
        <p:nvSpPr>
          <p:cNvPr id="6" name="Rechthoek 5"/>
          <p:cNvSpPr/>
          <p:nvPr userDrawn="1"/>
        </p:nvSpPr>
        <p:spPr>
          <a:xfrm>
            <a:off x="0" y="-1"/>
            <a:ext cx="6096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2565400"/>
            <a:ext cx="5003800" cy="1727200"/>
          </a:xfrm>
        </p:spPr>
        <p:txBody>
          <a:bodyPr anchor="ctr" anchorCtr="0">
            <a:normAutofit/>
          </a:bodyPr>
          <a:lstStyle>
            <a:lvl1pPr>
              <a:defRPr sz="4800">
                <a:solidFill>
                  <a:schemeClr val="bg1"/>
                </a:solidFill>
              </a:defRPr>
            </a:lvl1pPr>
          </a:lstStyle>
          <a:p>
            <a:r>
              <a:rPr lang="nl-NL"/>
              <a:t>Typ een afsluitende zin</a:t>
            </a:r>
          </a:p>
        </p:txBody>
      </p:sp>
      <p:sp>
        <p:nvSpPr>
          <p:cNvPr id="18" name="Tijdelijke aanduiding voor tekst 13"/>
          <p:cNvSpPr>
            <a:spLocks noGrp="1"/>
          </p:cNvSpPr>
          <p:nvPr>
            <p:ph type="body" sz="quarter" idx="13" hasCustomPrompt="1"/>
          </p:nvPr>
        </p:nvSpPr>
        <p:spPr>
          <a:xfrm>
            <a:off x="7176285" y="2286000"/>
            <a:ext cx="4382303"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19" name="Tijdelijke aanduiding voor tekst 13"/>
          <p:cNvSpPr>
            <a:spLocks noGrp="1"/>
          </p:cNvSpPr>
          <p:nvPr>
            <p:ph type="body" sz="quarter" idx="17" hasCustomPrompt="1"/>
          </p:nvPr>
        </p:nvSpPr>
        <p:spPr>
          <a:xfrm>
            <a:off x="7176285" y="3079487"/>
            <a:ext cx="4382303"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0" name="Tijdelijke aanduiding voor tekst 13"/>
          <p:cNvSpPr>
            <a:spLocks noGrp="1"/>
          </p:cNvSpPr>
          <p:nvPr>
            <p:ph type="body" sz="quarter" idx="18" hasCustomPrompt="1"/>
          </p:nvPr>
        </p:nvSpPr>
        <p:spPr>
          <a:xfrm>
            <a:off x="7176285" y="3845506"/>
            <a:ext cx="4382303"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1" name="Tijdelijke aanduiding voor afbeelding 3"/>
          <p:cNvSpPr>
            <a:spLocks noGrp="1" noChangeAspect="1"/>
          </p:cNvSpPr>
          <p:nvPr>
            <p:ph type="pic" sz="quarter" idx="19"/>
          </p:nvPr>
        </p:nvSpPr>
        <p:spPr>
          <a:xfrm>
            <a:off x="6564313" y="2361344"/>
            <a:ext cx="541203" cy="540000"/>
          </a:xfrm>
          <a:blipFill>
            <a:blip r:embed="rId2"/>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2" name="Tijdelijke aanduiding voor afbeelding 3"/>
          <p:cNvSpPr>
            <a:spLocks noGrp="1" noChangeAspect="1"/>
          </p:cNvSpPr>
          <p:nvPr>
            <p:ph type="pic" sz="quarter" idx="20"/>
          </p:nvPr>
        </p:nvSpPr>
        <p:spPr>
          <a:xfrm>
            <a:off x="6564313" y="3147360"/>
            <a:ext cx="541203" cy="540000"/>
          </a:xfrm>
          <a:blipFill>
            <a:blip r:embed="rId3"/>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3" name="Tijdelijke aanduiding voor afbeelding 3"/>
          <p:cNvSpPr>
            <a:spLocks noGrp="1" noChangeAspect="1"/>
          </p:cNvSpPr>
          <p:nvPr>
            <p:ph type="pic" sz="quarter" idx="21"/>
          </p:nvPr>
        </p:nvSpPr>
        <p:spPr>
          <a:xfrm>
            <a:off x="6564313" y="3920850"/>
            <a:ext cx="541203" cy="540000"/>
          </a:xfrm>
          <a:blipFill>
            <a:blip r:embed="rId4"/>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4" name="Rechthoek 23"/>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Afbeelding 11"/>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
        <p:nvSpPr>
          <p:cNvPr id="7" name="Tijdelijke aanduiding voor datum 6"/>
          <p:cNvSpPr>
            <a:spLocks noGrp="1"/>
          </p:cNvSpPr>
          <p:nvPr>
            <p:ph type="dt" sz="half" idx="22"/>
          </p:nvPr>
        </p:nvSpPr>
        <p:spPr>
          <a:xfrm>
            <a:off x="635000" y="6543488"/>
            <a:ext cx="5003800" cy="264272"/>
          </a:xfrm>
          <a:prstGeom prst="rect">
            <a:avLst/>
          </a:prstGeom>
        </p:spPr>
        <p:txBody>
          <a:bodyPr/>
          <a:lstStyle/>
          <a:p>
            <a:endParaRPr lang="nl-NL"/>
          </a:p>
        </p:txBody>
      </p:sp>
      <p:sp>
        <p:nvSpPr>
          <p:cNvPr id="8" name="Tijdelijke aanduiding voor voettekst 7"/>
          <p:cNvSpPr>
            <a:spLocks noGrp="1"/>
          </p:cNvSpPr>
          <p:nvPr>
            <p:ph type="ftr" sz="quarter" idx="23"/>
          </p:nvPr>
        </p:nvSpPr>
        <p:spPr>
          <a:xfrm>
            <a:off x="635000" y="6221413"/>
            <a:ext cx="5003800" cy="322075"/>
          </a:xfrm>
          <a:prstGeom prst="rect">
            <a:avLst/>
          </a:prstGeom>
        </p:spPr>
        <p:txBody>
          <a:bodyPr/>
          <a:lstStyle/>
          <a:p>
            <a:endParaRPr lang="nl-NL"/>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4787599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ntact C">
    <p:bg>
      <p:bgRef idx="1001">
        <a:schemeClr val="bg2"/>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35000" y="1875617"/>
            <a:ext cx="10923588" cy="1551795"/>
          </a:xfrm>
        </p:spPr>
        <p:txBody>
          <a:bodyPr anchor="ctr" anchorCtr="0">
            <a:normAutofit/>
          </a:bodyPr>
          <a:lstStyle>
            <a:lvl1pPr>
              <a:defRPr sz="4800">
                <a:solidFill>
                  <a:schemeClr val="tx1"/>
                </a:solidFill>
              </a:defRPr>
            </a:lvl1pPr>
          </a:lstStyle>
          <a:p>
            <a:r>
              <a:rPr lang="nl-NL"/>
              <a:t>Typ een afsluitende zin</a:t>
            </a:r>
          </a:p>
        </p:txBody>
      </p:sp>
      <p:sp>
        <p:nvSpPr>
          <p:cNvPr id="18" name="Tijdelijke aanduiding voor tekst 13"/>
          <p:cNvSpPr>
            <a:spLocks noGrp="1"/>
          </p:cNvSpPr>
          <p:nvPr>
            <p:ph type="body" sz="quarter" idx="13" hasCustomPrompt="1"/>
          </p:nvPr>
        </p:nvSpPr>
        <p:spPr>
          <a:xfrm>
            <a:off x="4224313" y="3846022"/>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19" name="Tijdelijke aanduiding voor tekst 13"/>
          <p:cNvSpPr>
            <a:spLocks noGrp="1"/>
          </p:cNvSpPr>
          <p:nvPr>
            <p:ph type="body" sz="quarter" idx="17" hasCustomPrompt="1"/>
          </p:nvPr>
        </p:nvSpPr>
        <p:spPr>
          <a:xfrm>
            <a:off x="4224313" y="4639509"/>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0" name="Tijdelijke aanduiding voor tekst 13"/>
          <p:cNvSpPr>
            <a:spLocks noGrp="1"/>
          </p:cNvSpPr>
          <p:nvPr>
            <p:ph type="body" sz="quarter" idx="18" hasCustomPrompt="1"/>
          </p:nvPr>
        </p:nvSpPr>
        <p:spPr>
          <a:xfrm>
            <a:off x="4224313" y="5405528"/>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1" name="Tijdelijke aanduiding voor afbeelding 3"/>
          <p:cNvSpPr>
            <a:spLocks noGrp="1" noChangeAspect="1"/>
          </p:cNvSpPr>
          <p:nvPr>
            <p:ph type="pic" sz="quarter" idx="19"/>
          </p:nvPr>
        </p:nvSpPr>
        <p:spPr>
          <a:xfrm>
            <a:off x="3612341" y="3921366"/>
            <a:ext cx="541203" cy="540000"/>
          </a:xfrm>
          <a:blipFill>
            <a:blip r:embed="rId2"/>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2" name="Tijdelijke aanduiding voor afbeelding 3"/>
          <p:cNvSpPr>
            <a:spLocks noGrp="1" noChangeAspect="1"/>
          </p:cNvSpPr>
          <p:nvPr>
            <p:ph type="pic" sz="quarter" idx="20"/>
          </p:nvPr>
        </p:nvSpPr>
        <p:spPr>
          <a:xfrm>
            <a:off x="3612341" y="4707382"/>
            <a:ext cx="541203" cy="540000"/>
          </a:xfrm>
          <a:blipFill>
            <a:blip r:embed="rId3"/>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3" name="Tijdelijke aanduiding voor afbeelding 3"/>
          <p:cNvSpPr>
            <a:spLocks noGrp="1" noChangeAspect="1"/>
          </p:cNvSpPr>
          <p:nvPr>
            <p:ph type="pic" sz="quarter" idx="21"/>
          </p:nvPr>
        </p:nvSpPr>
        <p:spPr>
          <a:xfrm>
            <a:off x="3612341" y="5480872"/>
            <a:ext cx="541203" cy="540000"/>
          </a:xfrm>
          <a:blipFill>
            <a:blip r:embed="rId4"/>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4" name="Rechthoek 23"/>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Afbeelding 10"/>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
        <p:nvSpPr>
          <p:cNvPr id="6" name="Tijdelijke aanduiding voor datum 5"/>
          <p:cNvSpPr>
            <a:spLocks noGrp="1"/>
          </p:cNvSpPr>
          <p:nvPr>
            <p:ph type="dt" sz="half" idx="22"/>
          </p:nvPr>
        </p:nvSpPr>
        <p:spPr>
          <a:xfrm>
            <a:off x="635000" y="6543488"/>
            <a:ext cx="5003800" cy="264272"/>
          </a:xfrm>
          <a:prstGeom prst="rect">
            <a:avLst/>
          </a:prstGeom>
        </p:spPr>
        <p:txBody>
          <a:bodyPr/>
          <a:lstStyle>
            <a:lvl1pPr>
              <a:defRPr>
                <a:solidFill>
                  <a:schemeClr val="tx2"/>
                </a:solidFill>
              </a:defRPr>
            </a:lvl1pPr>
          </a:lstStyle>
          <a:p>
            <a:endParaRPr lang="nl-NL"/>
          </a:p>
        </p:txBody>
      </p:sp>
      <p:sp>
        <p:nvSpPr>
          <p:cNvPr id="7" name="Tijdelijke aanduiding voor voettekst 6"/>
          <p:cNvSpPr>
            <a:spLocks noGrp="1"/>
          </p:cNvSpPr>
          <p:nvPr>
            <p:ph type="ftr" sz="quarter" idx="23"/>
          </p:nvPr>
        </p:nvSpPr>
        <p:spPr>
          <a:xfrm>
            <a:off x="635000" y="6221413"/>
            <a:ext cx="5003800" cy="322075"/>
          </a:xfrm>
          <a:prstGeom prst="rect">
            <a:avLst/>
          </a:prstGeom>
        </p:spPr>
        <p:txBody>
          <a:bodyPr/>
          <a:lstStyle>
            <a:lvl1pPr>
              <a:defRPr>
                <a:solidFill>
                  <a:schemeClr val="tx2"/>
                </a:solidFill>
              </a:defRPr>
            </a:lvl1pPr>
          </a:lstStyle>
          <a:p>
            <a:endParaRPr lang="nl-NL"/>
          </a:p>
        </p:txBody>
      </p:sp>
      <p:sp>
        <p:nvSpPr>
          <p:cNvPr id="8" name="Tijdelijke aanduiding voor dianummer 7"/>
          <p:cNvSpPr>
            <a:spLocks noGrp="1"/>
          </p:cNvSpPr>
          <p:nvPr>
            <p:ph type="sldNum" sz="quarter" idx="24"/>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361489664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dia afbeelding verticaal">
    <p:spTree>
      <p:nvGrpSpPr>
        <p:cNvPr id="1" name=""/>
        <p:cNvGrpSpPr/>
        <p:nvPr/>
      </p:nvGrpSpPr>
      <p:grpSpPr>
        <a:xfrm>
          <a:off x="0" y="0"/>
          <a:ext cx="0" cy="0"/>
          <a:chOff x="0" y="0"/>
          <a:chExt cx="0" cy="0"/>
        </a:xfrm>
      </p:grpSpPr>
      <p:sp>
        <p:nvSpPr>
          <p:cNvPr id="32" name="Tijdelijke aanduiding voor afbeelding 31"/>
          <p:cNvSpPr>
            <a:spLocks noGrp="1"/>
          </p:cNvSpPr>
          <p:nvPr>
            <p:ph type="pic" sz="quarter" idx="22"/>
          </p:nvPr>
        </p:nvSpPr>
        <p:spPr>
          <a:xfrm>
            <a:off x="-3175" y="0"/>
            <a:ext cx="609917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9175" h="6858000">
                <a:moveTo>
                  <a:pt x="0" y="0"/>
                </a:moveTo>
                <a:lnTo>
                  <a:pt x="5776763" y="0"/>
                </a:lnTo>
                <a:lnTo>
                  <a:pt x="5776763" y="1144800"/>
                </a:lnTo>
                <a:lnTo>
                  <a:pt x="6099175" y="1144800"/>
                </a:lnTo>
                <a:lnTo>
                  <a:pt x="6099175" y="6541200"/>
                </a:lnTo>
                <a:lnTo>
                  <a:pt x="5776595" y="6541200"/>
                </a:lnTo>
                <a:lnTo>
                  <a:pt x="5776595" y="6858000"/>
                </a:lnTo>
                <a:lnTo>
                  <a:pt x="0" y="685800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sp>
        <p:nvSpPr>
          <p:cNvPr id="16" name="Rechthoek 15"/>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1" name="Rechthoek 20"/>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pic>
        <p:nvPicPr>
          <p:cNvPr id="14" name="Afbeelding 1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
        <p:nvSpPr>
          <p:cNvPr id="19" name="Rechthoek 18"/>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jdelijke aanduiding voor datum 10"/>
          <p:cNvSpPr>
            <a:spLocks noGrp="1"/>
          </p:cNvSpPr>
          <p:nvPr>
            <p:ph type="dt" sz="half" idx="23"/>
          </p:nvPr>
        </p:nvSpPr>
        <p:spPr>
          <a:xfrm>
            <a:off x="635000" y="6543488"/>
            <a:ext cx="5003800" cy="264272"/>
          </a:xfrm>
          <a:prstGeom prst="rect">
            <a:avLst/>
          </a:prstGeom>
        </p:spPr>
        <p:txBody>
          <a:bodyPr/>
          <a:lstStyle/>
          <a:p>
            <a:endParaRPr lang="nl-NL"/>
          </a:p>
        </p:txBody>
      </p:sp>
      <p:sp>
        <p:nvSpPr>
          <p:cNvPr id="12" name="Tijdelijke aanduiding voor voettekst 11"/>
          <p:cNvSpPr>
            <a:spLocks noGrp="1"/>
          </p:cNvSpPr>
          <p:nvPr>
            <p:ph type="ftr" sz="quarter" idx="24"/>
          </p:nvPr>
        </p:nvSpPr>
        <p:spPr>
          <a:xfrm>
            <a:off x="635000" y="6221413"/>
            <a:ext cx="5003800" cy="322075"/>
          </a:xfrm>
          <a:prstGeom prst="rect">
            <a:avLst/>
          </a:prstGeom>
        </p:spPr>
        <p:txBody>
          <a:bodyPr/>
          <a:lstStyle/>
          <a:p>
            <a:endParaRPr lang="nl-NL"/>
          </a:p>
        </p:txBody>
      </p:sp>
      <p:sp>
        <p:nvSpPr>
          <p:cNvPr id="15" name="Tijdelijke aanduiding voor dianummer 14"/>
          <p:cNvSpPr>
            <a:spLocks noGrp="1"/>
          </p:cNvSpPr>
          <p:nvPr>
            <p:ph type="sldNum" sz="quarter" idx="25"/>
          </p:nvPr>
        </p:nvSpPr>
        <p:spPr/>
        <p:txBody>
          <a:bodyPr/>
          <a:lstStyle/>
          <a:p>
            <a:fld id="{10A0A6AF-03C5-477E-939A-E28F7E7F05EA}" type="slidenum">
              <a:rPr lang="nl-NL" smtClean="0"/>
              <a:pPr/>
              <a:t>‹nr.›</a:t>
            </a:fld>
            <a:endParaRPr lang="nl-NL"/>
          </a:p>
        </p:txBody>
      </p:sp>
      <p:sp>
        <p:nvSpPr>
          <p:cNvPr id="17" name="Titel 1"/>
          <p:cNvSpPr>
            <a:spLocks noGrp="1"/>
          </p:cNvSpPr>
          <p:nvPr>
            <p:ph type="ctrTitle"/>
          </p:nvPr>
        </p:nvSpPr>
        <p:spPr>
          <a:xfrm>
            <a:off x="6553200" y="1885467"/>
            <a:ext cx="5004000" cy="2336400"/>
          </a:xfrm>
        </p:spPr>
        <p:txBody>
          <a:bodyPr tIns="90000" bIns="90000" anchor="b">
            <a:normAutofit/>
          </a:bodyPr>
          <a:lstStyle>
            <a:lvl1pPr algn="l">
              <a:defRPr sz="3600">
                <a:solidFill>
                  <a:schemeClr val="bg1"/>
                </a:solidFill>
              </a:defRPr>
            </a:lvl1pPr>
          </a:lstStyle>
          <a:p>
            <a:r>
              <a:rPr lang="nl-NL"/>
              <a:t>Klik om stijl te bewerken</a:t>
            </a:r>
          </a:p>
        </p:txBody>
      </p:sp>
      <p:sp>
        <p:nvSpPr>
          <p:cNvPr id="18" name="Ondertitel 2"/>
          <p:cNvSpPr>
            <a:spLocks noGrp="1"/>
          </p:cNvSpPr>
          <p:nvPr>
            <p:ph type="subTitle" idx="1"/>
          </p:nvPr>
        </p:nvSpPr>
        <p:spPr>
          <a:xfrm>
            <a:off x="6553200" y="4218267"/>
            <a:ext cx="5004000" cy="1613786"/>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Tree>
    <p:extLst>
      <p:ext uri="{BB962C8B-B14F-4D97-AF65-F5344CB8AC3E}">
        <p14:creationId xmlns:p14="http://schemas.microsoft.com/office/powerpoint/2010/main" val="33878900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682063" y="451575"/>
            <a:ext cx="10800000" cy="726350"/>
          </a:xfrm>
        </p:spPr>
        <p:txBody>
          <a:bodyPr/>
          <a:lstStyle/>
          <a:p>
            <a:r>
              <a:rPr lang="en-US"/>
              <a:t>Click to edit Master title style</a:t>
            </a:r>
            <a:endParaRPr lang="en-GB"/>
          </a:p>
        </p:txBody>
      </p:sp>
      <p:sp>
        <p:nvSpPr>
          <p:cNvPr id="5" name="Text Placeholder 4"/>
          <p:cNvSpPr>
            <a:spLocks noGrp="1"/>
          </p:cNvSpPr>
          <p:nvPr>
            <p:ph type="body" sz="quarter" idx="11" hasCustomPrompt="1"/>
          </p:nvPr>
        </p:nvSpPr>
        <p:spPr>
          <a:xfrm>
            <a:off x="682063" y="180000"/>
            <a:ext cx="10800000" cy="252000"/>
          </a:xfrm>
        </p:spPr>
        <p:txBody>
          <a:bodyPr vert="horz" lIns="36000" tIns="36000" rIns="36000" bIns="36000" rtlCol="0" anchor="b" anchorCtr="0">
            <a:noAutofit/>
          </a:bodyPr>
          <a:lstStyle>
            <a:lvl1pPr>
              <a:spcAft>
                <a:spcPts val="0"/>
              </a:spcAft>
              <a:defRPr lang="en-US" sz="1200" b="0" dirty="0" smtClean="0">
                <a:solidFill>
                  <a:schemeClr val="bg1">
                    <a:lumMod val="65000"/>
                  </a:schemeClr>
                </a:solidFill>
              </a:defRPr>
            </a:lvl1pPr>
            <a:lvl2pPr>
              <a:defRPr sz="1200">
                <a:solidFill>
                  <a:schemeClr val="bg1">
                    <a:lumMod val="65000"/>
                  </a:schemeClr>
                </a:solidFill>
              </a:defRPr>
            </a:lvl2pPr>
            <a:lvl3pPr marL="0" indent="0">
              <a:buNone/>
              <a:defRPr sz="1200">
                <a:solidFill>
                  <a:schemeClr val="bg1">
                    <a:lumMod val="65000"/>
                  </a:schemeClr>
                </a:solidFill>
              </a:defRPr>
            </a:lvl3pPr>
            <a:lvl4pPr marL="0" indent="0">
              <a:buNone/>
              <a:defRPr sz="1200">
                <a:solidFill>
                  <a:schemeClr val="bg1">
                    <a:lumMod val="65000"/>
                  </a:schemeClr>
                </a:solidFill>
              </a:defRPr>
            </a:lvl4pPr>
          </a:lstStyle>
          <a:p>
            <a:pPr lvl="0">
              <a:spcAft>
                <a:spcPts val="0"/>
              </a:spcAft>
            </a:pPr>
            <a:r>
              <a:rPr lang="en-US"/>
              <a:t>Super title here – ignore when not needed</a:t>
            </a:r>
          </a:p>
        </p:txBody>
      </p:sp>
      <p:sp>
        <p:nvSpPr>
          <p:cNvPr id="7" name="shpKleurvlak">
            <a:extLst>
              <a:ext uri="{FF2B5EF4-FFF2-40B4-BE49-F238E27FC236}">
                <a16:creationId xmlns:a16="http://schemas.microsoft.com/office/drawing/2014/main" id="{0A64900C-00BA-4A80-A0DF-43F732DD66A0}"/>
              </a:ext>
            </a:extLst>
          </p:cNvPr>
          <p:cNvSpPr>
            <a:spLocks noChangeArrowheads="1"/>
          </p:cNvSpPr>
          <p:nvPr userDrawn="1"/>
        </p:nvSpPr>
        <p:spPr bwMode="auto">
          <a:xfrm>
            <a:off x="6096000" y="0"/>
            <a:ext cx="6096000" cy="6858000"/>
          </a:xfrm>
          <a:prstGeom prst="rect">
            <a:avLst/>
          </a:prstGeom>
          <a:solidFill>
            <a:srgbClr val="046F96"/>
          </a:solidFill>
          <a:ln>
            <a:noFill/>
          </a:ln>
        </p:spPr>
        <p:txBody>
          <a:bodyPr anchor="ctr"/>
          <a:lstStyle>
            <a:lvl1pPr>
              <a:defRPr sz="2600">
                <a:solidFill>
                  <a:srgbClr val="000000"/>
                </a:solidFill>
                <a:latin typeface="Verdana" pitchFamily="34" charset="0"/>
                <a:cs typeface="Arial" charset="0"/>
              </a:defRPr>
            </a:lvl1pPr>
            <a:lvl2pPr marL="742950" indent="-285750">
              <a:defRPr sz="2600">
                <a:solidFill>
                  <a:srgbClr val="000000"/>
                </a:solidFill>
                <a:latin typeface="Verdana" pitchFamily="34" charset="0"/>
                <a:cs typeface="Arial" charset="0"/>
              </a:defRPr>
            </a:lvl2pPr>
            <a:lvl3pPr marL="1143000" indent="-228600">
              <a:defRPr sz="2600">
                <a:solidFill>
                  <a:srgbClr val="000000"/>
                </a:solidFill>
                <a:latin typeface="Verdana" pitchFamily="34" charset="0"/>
                <a:cs typeface="Arial" charset="0"/>
              </a:defRPr>
            </a:lvl3pPr>
            <a:lvl4pPr marL="1600200" indent="-228600">
              <a:defRPr sz="2600">
                <a:solidFill>
                  <a:srgbClr val="000000"/>
                </a:solidFill>
                <a:latin typeface="Verdana" pitchFamily="34" charset="0"/>
                <a:cs typeface="Arial" charset="0"/>
              </a:defRPr>
            </a:lvl4pPr>
            <a:lvl5pPr marL="2057400" indent="-22860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eaLnBrk="1" hangingPunct="1">
              <a:defRPr/>
            </a:pPr>
            <a:endParaRPr lang="en-US" altLang="nl-NL" sz="1800">
              <a:solidFill>
                <a:schemeClr val="tx1"/>
              </a:solidFill>
            </a:endParaRPr>
          </a:p>
        </p:txBody>
      </p:sp>
      <p:pic>
        <p:nvPicPr>
          <p:cNvPr id="8" name="Picture 10" descr="Logo_Powerpoint_diap_nl">
            <a:extLst>
              <a:ext uri="{FF2B5EF4-FFF2-40B4-BE49-F238E27FC236}">
                <a16:creationId xmlns:a16="http://schemas.microsoft.com/office/drawing/2014/main" id="{23D985C5-C7C4-482B-A9D3-C8B496AE3F7D}"/>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24000" y="0"/>
            <a:ext cx="9144000" cy="200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25143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WO TEXT BOXE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662354" y="1440000"/>
            <a:ext cx="5344969" cy="4941750"/>
          </a:xfrm>
          <a:solidFill>
            <a:schemeClr val="bg1"/>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6184678" y="1440000"/>
            <a:ext cx="5317616" cy="4941750"/>
          </a:xfrm>
          <a:solidFill>
            <a:schemeClr val="bg1"/>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p>
            <a:r>
              <a:rPr lang="en-US"/>
              <a:t>Click to edit Master title style</a:t>
            </a:r>
            <a:endParaRPr lang="en-GB"/>
          </a:p>
        </p:txBody>
      </p:sp>
      <p:sp>
        <p:nvSpPr>
          <p:cNvPr id="14" name="Text Placeholder 4"/>
          <p:cNvSpPr>
            <a:spLocks noGrp="1"/>
          </p:cNvSpPr>
          <p:nvPr>
            <p:ph type="body" sz="quarter" idx="14" hasCustomPrompt="1"/>
          </p:nvPr>
        </p:nvSpPr>
        <p:spPr>
          <a:xfrm>
            <a:off x="662354" y="180000"/>
            <a:ext cx="10839940" cy="252000"/>
          </a:xfrm>
        </p:spPr>
        <p:txBody>
          <a:bodyPr vert="horz" lIns="36000" tIns="36000" rIns="36000" bIns="36000" rtlCol="0" anchor="b" anchorCtr="0">
            <a:noAutofit/>
          </a:bodyPr>
          <a:lstStyle>
            <a:lvl1pPr>
              <a:spcAft>
                <a:spcPts val="0"/>
              </a:spcAft>
              <a:defRPr lang="en-US" sz="1200" b="0" dirty="0" smtClean="0">
                <a:solidFill>
                  <a:schemeClr val="bg1">
                    <a:lumMod val="65000"/>
                  </a:schemeClr>
                </a:solidFill>
              </a:defRPr>
            </a:lvl1pPr>
            <a:lvl2pPr>
              <a:defRPr sz="1200">
                <a:solidFill>
                  <a:schemeClr val="bg1">
                    <a:lumMod val="65000"/>
                  </a:schemeClr>
                </a:solidFill>
              </a:defRPr>
            </a:lvl2pPr>
            <a:lvl3pPr marL="0" indent="0">
              <a:buNone/>
              <a:defRPr sz="1200">
                <a:solidFill>
                  <a:schemeClr val="bg1">
                    <a:lumMod val="65000"/>
                  </a:schemeClr>
                </a:solidFill>
              </a:defRPr>
            </a:lvl3pPr>
            <a:lvl4pPr marL="0" indent="0">
              <a:buNone/>
              <a:defRPr sz="1200">
                <a:solidFill>
                  <a:schemeClr val="bg1">
                    <a:lumMod val="65000"/>
                  </a:schemeClr>
                </a:solidFill>
              </a:defRPr>
            </a:lvl4pPr>
          </a:lstStyle>
          <a:p>
            <a:pPr lvl="0">
              <a:spcAft>
                <a:spcPts val="0"/>
              </a:spcAft>
            </a:pPr>
            <a:r>
              <a:rPr lang="en-US"/>
              <a:t>Super title here – ignore when not needed</a:t>
            </a:r>
          </a:p>
        </p:txBody>
      </p:sp>
    </p:spTree>
    <p:extLst>
      <p:ext uri="{BB962C8B-B14F-4D97-AF65-F5344CB8AC3E}">
        <p14:creationId xmlns:p14="http://schemas.microsoft.com/office/powerpoint/2010/main" val="3652230516"/>
      </p:ext>
    </p:extLst>
  </p:cSld>
  <p:clrMapOvr>
    <a:masterClrMapping/>
  </p:clrMapOvr>
  <p:extLst>
    <p:ext uri="{DCECCB84-F9BA-43D5-87BE-67443E8EF086}">
      <p15:sldGuideLst xmlns:p15="http://schemas.microsoft.com/office/powerpoint/2012/main">
        <p15:guide id="1" pos="3081">
          <p15:clr>
            <a:srgbClr val="FBAE40"/>
          </p15:clr>
        </p15:guide>
        <p15:guide id="2" pos="316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9_Aangepaste indeling">
    <p:bg>
      <p:bgPr>
        <a:solidFill>
          <a:srgbClr val="F0F3F4"/>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9279FE4-B8AD-434E-AE84-A6441B052BB9}"/>
              </a:ext>
            </a:extLst>
          </p:cNvPr>
          <p:cNvGraphicFramePr>
            <a:graphicFrameLocks noChangeAspect="1"/>
          </p:cNvGraphicFramePr>
          <p:nvPr userDrawn="1">
            <p:custDataLst>
              <p:tags r:id="rId1"/>
            </p:custDataLst>
            <p:extLst>
              <p:ext uri="{D42A27DB-BD31-4B8C-83A1-F6EECF244321}">
                <p14:modId xmlns:p14="http://schemas.microsoft.com/office/powerpoint/2010/main" val="27449525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7" name="Object 6" hidden="1">
                        <a:extLst>
                          <a:ext uri="{FF2B5EF4-FFF2-40B4-BE49-F238E27FC236}">
                            <a16:creationId xmlns:a16="http://schemas.microsoft.com/office/drawing/2014/main" id="{59279FE4-B8AD-434E-AE84-A6441B052B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0FD2933-4FC7-4AB5-B8B1-9E923CFBC763}"/>
              </a:ext>
            </a:extLst>
          </p:cNvPr>
          <p:cNvSpPr>
            <a:spLocks noGrp="1"/>
          </p:cNvSpPr>
          <p:nvPr>
            <p:ph type="title" hasCustomPrompt="1"/>
          </p:nvPr>
        </p:nvSpPr>
        <p:spPr>
          <a:xfrm>
            <a:off x="635000" y="724915"/>
            <a:ext cx="10718333" cy="353904"/>
          </a:xfrm>
        </p:spPr>
        <p:txBody>
          <a:bodyPr vert="horz">
            <a:noAutofit/>
          </a:bodyPr>
          <a:lstStyle>
            <a:lvl1pPr>
              <a:defRPr sz="2000"/>
            </a:lvl1pPr>
          </a:lstStyle>
          <a:p>
            <a:r>
              <a:rPr lang="nl-NL"/>
              <a:t>Klik om de naam van het thema toe te voegen</a:t>
            </a:r>
          </a:p>
        </p:txBody>
      </p:sp>
      <p:sp>
        <p:nvSpPr>
          <p:cNvPr id="94" name="Rechthoek: afgeronde hoeken 34">
            <a:extLst>
              <a:ext uri="{FF2B5EF4-FFF2-40B4-BE49-F238E27FC236}">
                <a16:creationId xmlns:a16="http://schemas.microsoft.com/office/drawing/2014/main" id="{6DA46E6A-F460-04BE-7B9C-3B8474093AEC}"/>
              </a:ext>
            </a:extLst>
          </p:cNvPr>
          <p:cNvSpPr>
            <a:spLocks/>
          </p:cNvSpPr>
          <p:nvPr userDrawn="1"/>
        </p:nvSpPr>
        <p:spPr>
          <a:xfrm>
            <a:off x="6553200" y="2145442"/>
            <a:ext cx="4799377" cy="4290076"/>
          </a:xfrm>
          <a:prstGeom prst="roundRect">
            <a:avLst>
              <a:gd name="adj" fmla="val 17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4" name="Tekstvak 70">
            <a:extLst>
              <a:ext uri="{FF2B5EF4-FFF2-40B4-BE49-F238E27FC236}">
                <a16:creationId xmlns:a16="http://schemas.microsoft.com/office/drawing/2014/main" id="{99266D0D-67C5-A4E1-AD5F-8484057B428B}"/>
              </a:ext>
            </a:extLst>
          </p:cNvPr>
          <p:cNvSpPr txBox="1"/>
          <p:nvPr userDrawn="1"/>
        </p:nvSpPr>
        <p:spPr>
          <a:xfrm>
            <a:off x="6553200" y="1806888"/>
            <a:ext cx="4800133" cy="338554"/>
          </a:xfrm>
          <a:prstGeom prst="rect">
            <a:avLst/>
          </a:prstGeom>
          <a:solidFill>
            <a:srgbClr val="017BC6"/>
          </a:solidFill>
        </p:spPr>
        <p:txBody>
          <a:bodyPr wrap="square" rtlCol="0">
            <a:spAutoFit/>
          </a:bodyPr>
          <a:lstStyle/>
          <a:p>
            <a:pPr algn="ctr"/>
            <a:r>
              <a:rPr lang="nl-NL" sz="1600" b="1">
                <a:solidFill>
                  <a:schemeClr val="bg1"/>
                </a:solidFill>
              </a:rPr>
              <a:t>Initiatieven</a:t>
            </a:r>
            <a:endParaRPr lang="nl-NL" b="1">
              <a:solidFill>
                <a:schemeClr val="bg1"/>
              </a:solidFill>
            </a:endParaRPr>
          </a:p>
        </p:txBody>
      </p:sp>
      <p:sp>
        <p:nvSpPr>
          <p:cNvPr id="122" name="Tijdelijke aanduiding voor tekst 86">
            <a:extLst>
              <a:ext uri="{FF2B5EF4-FFF2-40B4-BE49-F238E27FC236}">
                <a16:creationId xmlns:a16="http://schemas.microsoft.com/office/drawing/2014/main" id="{75F43B7A-40A8-5EA5-F6E3-07AA7F83995D}"/>
              </a:ext>
            </a:extLst>
          </p:cNvPr>
          <p:cNvSpPr>
            <a:spLocks noGrp="1"/>
          </p:cNvSpPr>
          <p:nvPr>
            <p:ph type="body" sz="quarter" idx="22" hasCustomPrompt="1"/>
          </p:nvPr>
        </p:nvSpPr>
        <p:spPr>
          <a:xfrm>
            <a:off x="6683433" y="2239046"/>
            <a:ext cx="4537017" cy="4104604"/>
          </a:xfrm>
        </p:spPr>
        <p:txBody>
          <a:bodyPr/>
          <a:lstStyle>
            <a:lvl1pPr>
              <a:defRPr/>
            </a:lvl1pPr>
          </a:lstStyle>
          <a:p>
            <a:pPr lvl="0"/>
            <a:r>
              <a:rPr lang="nl-NL"/>
              <a:t>Hoe vertalen de doelstellingen zich naar initiatieven? M.a.w., welke initiatieven zijn er en aan welke doelstellingen dragen die bij?</a:t>
            </a:r>
          </a:p>
        </p:txBody>
      </p:sp>
      <p:sp>
        <p:nvSpPr>
          <p:cNvPr id="25" name="Slide Number Placeholder 24">
            <a:extLst>
              <a:ext uri="{FF2B5EF4-FFF2-40B4-BE49-F238E27FC236}">
                <a16:creationId xmlns:a16="http://schemas.microsoft.com/office/drawing/2014/main" id="{C26E9240-69A5-431C-0E72-F736F01C1A68}"/>
              </a:ext>
            </a:extLst>
          </p:cNvPr>
          <p:cNvSpPr>
            <a:spLocks noGrp="1"/>
          </p:cNvSpPr>
          <p:nvPr>
            <p:ph type="sldNum" sz="quarter" idx="25"/>
          </p:nvPr>
        </p:nvSpPr>
        <p:spPr/>
        <p:txBody>
          <a:bodyPr/>
          <a:lstStyle/>
          <a:p>
            <a:fld id="{10A0A6AF-03C5-477E-939A-E28F7E7F05EA}" type="slidenum">
              <a:rPr lang="nl-NL" smtClean="0"/>
              <a:pPr/>
              <a:t>‹nr.›</a:t>
            </a:fld>
            <a:endParaRPr lang="nl-NL"/>
          </a:p>
        </p:txBody>
      </p:sp>
      <p:sp>
        <p:nvSpPr>
          <p:cNvPr id="3" name="Rechthoek: afgeronde hoeken 33">
            <a:extLst>
              <a:ext uri="{FF2B5EF4-FFF2-40B4-BE49-F238E27FC236}">
                <a16:creationId xmlns:a16="http://schemas.microsoft.com/office/drawing/2014/main" id="{63C7C926-D6D3-AA88-C587-9CBDC69619B4}"/>
              </a:ext>
            </a:extLst>
          </p:cNvPr>
          <p:cNvSpPr>
            <a:spLocks/>
          </p:cNvSpPr>
          <p:nvPr userDrawn="1"/>
        </p:nvSpPr>
        <p:spPr>
          <a:xfrm>
            <a:off x="637488" y="2145254"/>
            <a:ext cx="5000934" cy="4290264"/>
          </a:xfrm>
          <a:prstGeom prst="roundRect">
            <a:avLst>
              <a:gd name="adj" fmla="val 1713"/>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ekstvak 63">
            <a:extLst>
              <a:ext uri="{FF2B5EF4-FFF2-40B4-BE49-F238E27FC236}">
                <a16:creationId xmlns:a16="http://schemas.microsoft.com/office/drawing/2014/main" id="{1844937C-E431-0F29-0302-9C8B9A6B55F5}"/>
              </a:ext>
            </a:extLst>
          </p:cNvPr>
          <p:cNvSpPr txBox="1"/>
          <p:nvPr userDrawn="1"/>
        </p:nvSpPr>
        <p:spPr>
          <a:xfrm>
            <a:off x="636731" y="1797023"/>
            <a:ext cx="5002070" cy="338554"/>
          </a:xfrm>
          <a:prstGeom prst="rect">
            <a:avLst/>
          </a:prstGeom>
          <a:solidFill>
            <a:srgbClr val="017BC6"/>
          </a:solidFill>
        </p:spPr>
        <p:txBody>
          <a:bodyPr wrap="square" rtlCol="0">
            <a:spAutoFit/>
          </a:bodyPr>
          <a:lstStyle/>
          <a:p>
            <a:pPr algn="ctr"/>
            <a:r>
              <a:rPr lang="nl-NL" sz="1600" b="1">
                <a:solidFill>
                  <a:schemeClr val="bg1"/>
                </a:solidFill>
              </a:rPr>
              <a:t>Thema doelstellingen </a:t>
            </a:r>
            <a:endParaRPr lang="nl-NL" b="1">
              <a:solidFill>
                <a:schemeClr val="bg1"/>
              </a:solidFill>
            </a:endParaRPr>
          </a:p>
        </p:txBody>
      </p:sp>
      <p:sp>
        <p:nvSpPr>
          <p:cNvPr id="8" name="Tijdelijke aanduiding voor tekst 86">
            <a:extLst>
              <a:ext uri="{FF2B5EF4-FFF2-40B4-BE49-F238E27FC236}">
                <a16:creationId xmlns:a16="http://schemas.microsoft.com/office/drawing/2014/main" id="{DE96935F-3D61-237E-CCF9-DA340085266C}"/>
              </a:ext>
            </a:extLst>
          </p:cNvPr>
          <p:cNvSpPr>
            <a:spLocks noGrp="1"/>
          </p:cNvSpPr>
          <p:nvPr>
            <p:ph type="body" sz="quarter" idx="27" hasCustomPrompt="1"/>
          </p:nvPr>
        </p:nvSpPr>
        <p:spPr>
          <a:xfrm>
            <a:off x="767940" y="2276475"/>
            <a:ext cx="4743398" cy="4104604"/>
          </a:xfrm>
        </p:spPr>
        <p:txBody>
          <a:bodyPr/>
          <a:lstStyle>
            <a:lvl1pPr>
              <a:defRPr/>
            </a:lvl1pPr>
          </a:lstStyle>
          <a:p>
            <a:pPr lvl="0"/>
            <a:r>
              <a:rPr lang="nl-NL"/>
              <a:t>Wat zijn de belangrijkste doelstellingen van het thema?</a:t>
            </a:r>
          </a:p>
        </p:txBody>
      </p:sp>
    </p:spTree>
    <p:extLst>
      <p:ext uri="{BB962C8B-B14F-4D97-AF65-F5344CB8AC3E}">
        <p14:creationId xmlns:p14="http://schemas.microsoft.com/office/powerpoint/2010/main" val="20450264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Titeldia afbeelding horizontaal">
    <p:bg>
      <p:bgRef idx="1001">
        <a:schemeClr val="bg2"/>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634682" y="3427412"/>
            <a:ext cx="10923906" cy="1726479"/>
          </a:xfrm>
        </p:spPr>
        <p:txBody>
          <a:bodyPr lIns="57600" tIns="90000" bIns="90000" anchor="b">
            <a:normAutofit/>
          </a:bodyPr>
          <a:lstStyle>
            <a:lvl1pPr algn="l">
              <a:defRPr sz="3600" b="0">
                <a:solidFill>
                  <a:schemeClr val="tx1"/>
                </a:solidFill>
              </a:defRPr>
            </a:lvl1pPr>
          </a:lstStyle>
          <a:p>
            <a:r>
              <a:rPr lang="nl-NL"/>
              <a:t>Klik om stijl te bewerken</a:t>
            </a:r>
          </a:p>
        </p:txBody>
      </p:sp>
      <p:sp>
        <p:nvSpPr>
          <p:cNvPr id="3" name="Ondertitel 2"/>
          <p:cNvSpPr>
            <a:spLocks noGrp="1"/>
          </p:cNvSpPr>
          <p:nvPr>
            <p:ph type="subTitle" idx="1"/>
          </p:nvPr>
        </p:nvSpPr>
        <p:spPr>
          <a:xfrm>
            <a:off x="634682" y="5162400"/>
            <a:ext cx="10923906" cy="664319"/>
          </a:xfrm>
        </p:spPr>
        <p:txBody>
          <a:bodyPr lIns="7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12" name="Rechthoek 11"/>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ijdelijke aanduiding voor tekst 16"/>
          <p:cNvSpPr>
            <a:spLocks noGrp="1"/>
          </p:cNvSpPr>
          <p:nvPr>
            <p:ph type="body" sz="quarter" idx="10" hasCustomPrompt="1"/>
          </p:nvPr>
        </p:nvSpPr>
        <p:spPr>
          <a:xfrm>
            <a:off x="633412" y="5829386"/>
            <a:ext cx="513873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pic>
        <p:nvPicPr>
          <p:cNvPr id="8" name="Afbeelding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1879600"/>
          </a:xfrm>
          <a:prstGeom prst="rect">
            <a:avLst/>
          </a:prstGeom>
          <a:solidFill>
            <a:schemeClr val="bg2"/>
          </a:solidFill>
        </p:spPr>
      </p:pic>
      <p:sp>
        <p:nvSpPr>
          <p:cNvPr id="7" name="Tijdelijke aanduiding voor datum 6"/>
          <p:cNvSpPr>
            <a:spLocks noGrp="1"/>
          </p:cNvSpPr>
          <p:nvPr>
            <p:ph type="dt" sz="half" idx="12"/>
          </p:nvPr>
        </p:nvSpPr>
        <p:spPr/>
        <p:txBody>
          <a:bodyPr/>
          <a:lstStyle>
            <a:lvl1pPr>
              <a:defRPr>
                <a:solidFill>
                  <a:schemeClr val="tx2"/>
                </a:solidFill>
              </a:defRPr>
            </a:lvl1pPr>
          </a:lstStyle>
          <a:p>
            <a:endParaRPr lang="nl-NL"/>
          </a:p>
        </p:txBody>
      </p:sp>
      <p:sp>
        <p:nvSpPr>
          <p:cNvPr id="14" name="Freeform 13">
            <a:extLst>
              <a:ext uri="{FF2B5EF4-FFF2-40B4-BE49-F238E27FC236}">
                <a16:creationId xmlns:a16="http://schemas.microsoft.com/office/drawing/2014/main" id="{01D30E78-004E-D94D-BFC6-5CB2C463A4F7}"/>
              </a:ext>
            </a:extLst>
          </p:cNvPr>
          <p:cNvSpPr/>
          <p:nvPr userDrawn="1"/>
        </p:nvSpPr>
        <p:spPr>
          <a:xfrm>
            <a:off x="0" y="-417"/>
            <a:ext cx="12192000" cy="3427412"/>
          </a:xfrm>
          <a:custGeom>
            <a:avLst/>
            <a:gdLst>
              <a:gd name="connsiteX0" fmla="*/ 0 w 12192000"/>
              <a:gd name="connsiteY0" fmla="*/ 0 h 3427412"/>
              <a:gd name="connsiteX1" fmla="*/ 5526860 w 12192000"/>
              <a:gd name="connsiteY1" fmla="*/ 1 h 3427412"/>
              <a:gd name="connsiteX2" fmla="*/ 5772150 w 12192000"/>
              <a:gd name="connsiteY2" fmla="*/ 1 h 3427412"/>
              <a:gd name="connsiteX3" fmla="*/ 5772150 w 12192000"/>
              <a:gd name="connsiteY3" fmla="*/ 1140977 h 3427412"/>
              <a:gd name="connsiteX4" fmla="*/ 6421120 w 12192000"/>
              <a:gd name="connsiteY4" fmla="*/ 1140977 h 3427412"/>
              <a:gd name="connsiteX5" fmla="*/ 6421120 w 12192000"/>
              <a:gd name="connsiteY5" fmla="*/ 1 h 3427412"/>
              <a:gd name="connsiteX6" fmla="*/ 12192000 w 12192000"/>
              <a:gd name="connsiteY6" fmla="*/ 0 h 3427412"/>
              <a:gd name="connsiteX7" fmla="*/ 12192000 w 12192000"/>
              <a:gd name="connsiteY7" fmla="*/ 3427412 h 3427412"/>
              <a:gd name="connsiteX8" fmla="*/ 0 w 12192000"/>
              <a:gd name="connsiteY8" fmla="*/ 3427412 h 3427412"/>
              <a:gd name="connsiteX9" fmla="*/ 0 w 12192000"/>
              <a:gd name="connsiteY9" fmla="*/ 0 h 3427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427412">
                <a:moveTo>
                  <a:pt x="0" y="0"/>
                </a:moveTo>
                <a:lnTo>
                  <a:pt x="5526860" y="1"/>
                </a:lnTo>
                <a:lnTo>
                  <a:pt x="5772150" y="1"/>
                </a:lnTo>
                <a:lnTo>
                  <a:pt x="5772150" y="1140977"/>
                </a:lnTo>
                <a:lnTo>
                  <a:pt x="6421120" y="1140977"/>
                </a:lnTo>
                <a:lnTo>
                  <a:pt x="6421120" y="1"/>
                </a:lnTo>
                <a:lnTo>
                  <a:pt x="12192000" y="0"/>
                </a:lnTo>
                <a:lnTo>
                  <a:pt x="12192000" y="3427412"/>
                </a:lnTo>
                <a:lnTo>
                  <a:pt x="0" y="3427412"/>
                </a:lnTo>
                <a:lnTo>
                  <a:pt x="0" y="0"/>
                </a:lnTo>
                <a:close/>
              </a:path>
            </a:pathLst>
          </a:custGeom>
          <a:blipFill>
            <a:blip r:embed="rId3"/>
            <a:stretch>
              <a:fillRect/>
            </a:stretch>
          </a:bli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ijdelijke aanduiding voor voettekst 8"/>
          <p:cNvSpPr>
            <a:spLocks noGrp="1"/>
          </p:cNvSpPr>
          <p:nvPr>
            <p:ph type="ftr" sz="quarter" idx="13"/>
          </p:nvPr>
        </p:nvSpPr>
        <p:spPr/>
        <p:txBody>
          <a:bodyPr/>
          <a:lstStyle>
            <a:lvl1pPr>
              <a:defRPr>
                <a:solidFill>
                  <a:schemeClr val="tx2"/>
                </a:solidFill>
              </a:defRPr>
            </a:lvl1pPr>
          </a:lstStyle>
          <a:p>
            <a:endParaRPr lang="nl-NL"/>
          </a:p>
        </p:txBody>
      </p:sp>
      <p:sp>
        <p:nvSpPr>
          <p:cNvPr id="10" name="Tijdelijke aanduiding voor dianummer 9"/>
          <p:cNvSpPr>
            <a:spLocks noGrp="1"/>
          </p:cNvSpPr>
          <p:nvPr>
            <p:ph type="sldNum" sz="quarter" idx="14"/>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25210402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185">
          <p15:clr>
            <a:srgbClr val="FBAE40"/>
          </p15:clr>
        </p15:guide>
        <p15:guide id="2" orient="horz" pos="2656">
          <p15:clr>
            <a:srgbClr val="FBAE40"/>
          </p15:clr>
        </p15:guide>
        <p15:guide id="3" pos="4044">
          <p15:clr>
            <a:srgbClr val="FBAE40"/>
          </p15:clr>
        </p15:guide>
        <p15:guide id="4" pos="3636">
          <p15:clr>
            <a:srgbClr val="FBAE40"/>
          </p15:clr>
        </p15:guide>
        <p15:guide id="5" orient="horz" pos="313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eldia">
    <p:bg>
      <p:bgRef idx="1001">
        <a:schemeClr val="bg2"/>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6554588" y="1882800"/>
            <a:ext cx="5004000" cy="2336400"/>
          </a:xfrm>
        </p:spPr>
        <p:txBody>
          <a:bodyPr tIns="90000" bIns="90000" anchor="b">
            <a:normAutofit/>
          </a:bodyPr>
          <a:lstStyle>
            <a:lvl1pPr algn="l">
              <a:defRPr sz="3600">
                <a:solidFill>
                  <a:schemeClr val="tx1"/>
                </a:solidFill>
              </a:defRPr>
            </a:lvl1pPr>
          </a:lstStyle>
          <a:p>
            <a:r>
              <a:rPr lang="nl-NL"/>
              <a:t>Klik om stijl te bewerken</a:t>
            </a:r>
          </a:p>
        </p:txBody>
      </p:sp>
      <p:sp>
        <p:nvSpPr>
          <p:cNvPr id="3" name="Ondertitel 2"/>
          <p:cNvSpPr>
            <a:spLocks noGrp="1"/>
          </p:cNvSpPr>
          <p:nvPr>
            <p:ph type="subTitle" idx="1"/>
          </p:nvPr>
        </p:nvSpPr>
        <p:spPr>
          <a:xfrm>
            <a:off x="6554588" y="4215600"/>
            <a:ext cx="5004000" cy="1339200"/>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10" name="Rechthoek 9"/>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Tree>
    <p:extLst>
      <p:ext uri="{BB962C8B-B14F-4D97-AF65-F5344CB8AC3E}">
        <p14:creationId xmlns:p14="http://schemas.microsoft.com/office/powerpoint/2010/main" val="23736494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636">
          <p15:clr>
            <a:srgbClr val="FBAE40"/>
          </p15:clr>
        </p15:guide>
        <p15:guide id="2" pos="404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numCol="2" spcCol="468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p:nvPr>
        </p:nvSpPr>
        <p:spPr/>
        <p:txBody>
          <a:bodyPr/>
          <a:lstStyle/>
          <a:p>
            <a:r>
              <a:rPr lang="nl-NL"/>
              <a:t>Klik om stijl te bewerken</a:t>
            </a:r>
          </a:p>
        </p:txBody>
      </p:sp>
      <p:sp>
        <p:nvSpPr>
          <p:cNvPr id="13" name="Tijdelijke aanduiding voor datum 12"/>
          <p:cNvSpPr>
            <a:spLocks noGrp="1"/>
          </p:cNvSpPr>
          <p:nvPr>
            <p:ph type="dt" sz="half" idx="10"/>
          </p:nvPr>
        </p:nvSpPr>
        <p:spPr/>
        <p:txBody>
          <a:bodyPr/>
          <a:lstStyle/>
          <a:p>
            <a:endParaRPr lang="nl-NL"/>
          </a:p>
        </p:txBody>
      </p:sp>
      <p:sp>
        <p:nvSpPr>
          <p:cNvPr id="14" name="Tijdelijke aanduiding voor voettekst 13"/>
          <p:cNvSpPr>
            <a:spLocks noGrp="1"/>
          </p:cNvSpPr>
          <p:nvPr>
            <p:ph type="ftr" sz="quarter" idx="11"/>
          </p:nvPr>
        </p:nvSpPr>
        <p:spPr/>
        <p:txBody>
          <a:bodyPr/>
          <a:lstStyle/>
          <a:p>
            <a:endParaRPr lang="nl-NL"/>
          </a:p>
        </p:txBody>
      </p:sp>
      <p:sp>
        <p:nvSpPr>
          <p:cNvPr id="15" name="Tijdelijke aanduiding voor dianummer 14"/>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9962590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dia afbeelding verticaal">
    <p:spTree>
      <p:nvGrpSpPr>
        <p:cNvPr id="1" name=""/>
        <p:cNvGrpSpPr/>
        <p:nvPr/>
      </p:nvGrpSpPr>
      <p:grpSpPr>
        <a:xfrm>
          <a:off x="0" y="0"/>
          <a:ext cx="0" cy="0"/>
          <a:chOff x="0" y="0"/>
          <a:chExt cx="0" cy="0"/>
        </a:xfrm>
      </p:grpSpPr>
      <p:sp>
        <p:nvSpPr>
          <p:cNvPr id="32" name="Tijdelijke aanduiding voor afbeelding 31"/>
          <p:cNvSpPr>
            <a:spLocks noGrp="1"/>
          </p:cNvSpPr>
          <p:nvPr>
            <p:ph type="pic" sz="quarter" idx="22"/>
          </p:nvPr>
        </p:nvSpPr>
        <p:spPr>
          <a:xfrm>
            <a:off x="-3175" y="0"/>
            <a:ext cx="609917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9175" h="6858000">
                <a:moveTo>
                  <a:pt x="0" y="0"/>
                </a:moveTo>
                <a:lnTo>
                  <a:pt x="5776763" y="0"/>
                </a:lnTo>
                <a:lnTo>
                  <a:pt x="5776763" y="1144800"/>
                </a:lnTo>
                <a:lnTo>
                  <a:pt x="6099175" y="1144800"/>
                </a:lnTo>
                <a:lnTo>
                  <a:pt x="6099175" y="6541200"/>
                </a:lnTo>
                <a:lnTo>
                  <a:pt x="5776595" y="6541200"/>
                </a:lnTo>
                <a:lnTo>
                  <a:pt x="5776595" y="6858000"/>
                </a:lnTo>
                <a:lnTo>
                  <a:pt x="0" y="685800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sp>
        <p:nvSpPr>
          <p:cNvPr id="16" name="Rechthoek 15"/>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1" name="Rechthoek 20"/>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pic>
        <p:nvPicPr>
          <p:cNvPr id="14" name="Afbeelding 1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
        <p:nvSpPr>
          <p:cNvPr id="19" name="Rechthoek 18"/>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jdelijke aanduiding voor datum 10"/>
          <p:cNvSpPr>
            <a:spLocks noGrp="1"/>
          </p:cNvSpPr>
          <p:nvPr>
            <p:ph type="dt" sz="half" idx="23"/>
          </p:nvPr>
        </p:nvSpPr>
        <p:spPr/>
        <p:txBody>
          <a:bodyPr/>
          <a:lstStyle/>
          <a:p>
            <a:endParaRPr lang="nl-NL"/>
          </a:p>
        </p:txBody>
      </p:sp>
      <p:sp>
        <p:nvSpPr>
          <p:cNvPr id="12" name="Tijdelijke aanduiding voor voettekst 11"/>
          <p:cNvSpPr>
            <a:spLocks noGrp="1"/>
          </p:cNvSpPr>
          <p:nvPr>
            <p:ph type="ftr" sz="quarter" idx="24"/>
          </p:nvPr>
        </p:nvSpPr>
        <p:spPr/>
        <p:txBody>
          <a:bodyPr/>
          <a:lstStyle/>
          <a:p>
            <a:endParaRPr lang="nl-NL"/>
          </a:p>
        </p:txBody>
      </p:sp>
      <p:sp>
        <p:nvSpPr>
          <p:cNvPr id="15" name="Tijdelijke aanduiding voor dianummer 14"/>
          <p:cNvSpPr>
            <a:spLocks noGrp="1"/>
          </p:cNvSpPr>
          <p:nvPr>
            <p:ph type="sldNum" sz="quarter" idx="25"/>
          </p:nvPr>
        </p:nvSpPr>
        <p:spPr/>
        <p:txBody>
          <a:bodyPr/>
          <a:lstStyle/>
          <a:p>
            <a:fld id="{10A0A6AF-03C5-477E-939A-E28F7E7F05EA}" type="slidenum">
              <a:rPr lang="nl-NL" smtClean="0"/>
              <a:pPr/>
              <a:t>‹nr.›</a:t>
            </a:fld>
            <a:endParaRPr lang="nl-NL"/>
          </a:p>
        </p:txBody>
      </p:sp>
      <p:sp>
        <p:nvSpPr>
          <p:cNvPr id="17" name="Titel 1"/>
          <p:cNvSpPr>
            <a:spLocks noGrp="1"/>
          </p:cNvSpPr>
          <p:nvPr>
            <p:ph type="ctrTitle"/>
          </p:nvPr>
        </p:nvSpPr>
        <p:spPr>
          <a:xfrm>
            <a:off x="6553200" y="1885467"/>
            <a:ext cx="5004000" cy="2336400"/>
          </a:xfrm>
        </p:spPr>
        <p:txBody>
          <a:bodyPr tIns="90000" bIns="90000" anchor="b">
            <a:normAutofit/>
          </a:bodyPr>
          <a:lstStyle>
            <a:lvl1pPr algn="l">
              <a:defRPr sz="3600">
                <a:solidFill>
                  <a:schemeClr val="bg1"/>
                </a:solidFill>
              </a:defRPr>
            </a:lvl1pPr>
          </a:lstStyle>
          <a:p>
            <a:r>
              <a:rPr lang="nl-NL"/>
              <a:t>Klik om stijl te bewerken</a:t>
            </a:r>
          </a:p>
        </p:txBody>
      </p:sp>
      <p:sp>
        <p:nvSpPr>
          <p:cNvPr id="18" name="Ondertitel 2"/>
          <p:cNvSpPr>
            <a:spLocks noGrp="1"/>
          </p:cNvSpPr>
          <p:nvPr>
            <p:ph type="subTitle" idx="1"/>
          </p:nvPr>
        </p:nvSpPr>
        <p:spPr>
          <a:xfrm>
            <a:off x="6553200" y="4218267"/>
            <a:ext cx="5004000" cy="1613786"/>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Tree>
    <p:extLst>
      <p:ext uri="{BB962C8B-B14F-4D97-AF65-F5344CB8AC3E}">
        <p14:creationId xmlns:p14="http://schemas.microsoft.com/office/powerpoint/2010/main" val="25787065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eldia afbeelding horizontaal">
    <p:bg>
      <p:bgRef idx="1001">
        <a:schemeClr val="bg2"/>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634682" y="3427412"/>
            <a:ext cx="10923906" cy="1726479"/>
          </a:xfrm>
        </p:spPr>
        <p:txBody>
          <a:bodyPr lIns="57600" tIns="90000" bIns="90000" anchor="b">
            <a:normAutofit/>
          </a:bodyPr>
          <a:lstStyle>
            <a:lvl1pPr algn="l">
              <a:defRPr sz="3600" b="0">
                <a:solidFill>
                  <a:schemeClr val="tx1"/>
                </a:solidFill>
              </a:defRPr>
            </a:lvl1pPr>
          </a:lstStyle>
          <a:p>
            <a:r>
              <a:rPr lang="nl-NL"/>
              <a:t>Klik om stijl te bewerken</a:t>
            </a:r>
          </a:p>
        </p:txBody>
      </p:sp>
      <p:sp>
        <p:nvSpPr>
          <p:cNvPr id="3" name="Ondertitel 2"/>
          <p:cNvSpPr>
            <a:spLocks noGrp="1"/>
          </p:cNvSpPr>
          <p:nvPr>
            <p:ph type="subTitle" idx="1"/>
          </p:nvPr>
        </p:nvSpPr>
        <p:spPr>
          <a:xfrm>
            <a:off x="634682" y="5162400"/>
            <a:ext cx="10923906" cy="664319"/>
          </a:xfrm>
        </p:spPr>
        <p:txBody>
          <a:bodyPr lIns="7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12" name="Rechthoek 11"/>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ijdelijke aanduiding voor tekst 16"/>
          <p:cNvSpPr>
            <a:spLocks noGrp="1"/>
          </p:cNvSpPr>
          <p:nvPr>
            <p:ph type="body" sz="quarter" idx="10" hasCustomPrompt="1"/>
          </p:nvPr>
        </p:nvSpPr>
        <p:spPr>
          <a:xfrm>
            <a:off x="633412" y="5829386"/>
            <a:ext cx="513873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pic>
        <p:nvPicPr>
          <p:cNvPr id="8" name="Afbeelding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1879600"/>
          </a:xfrm>
          <a:prstGeom prst="rect">
            <a:avLst/>
          </a:prstGeom>
          <a:solidFill>
            <a:schemeClr val="bg2"/>
          </a:solidFill>
        </p:spPr>
      </p:pic>
      <p:sp>
        <p:nvSpPr>
          <p:cNvPr id="16" name="Tijdelijke aanduiding voor afbeelding 15"/>
          <p:cNvSpPr>
            <a:spLocks noGrp="1"/>
          </p:cNvSpPr>
          <p:nvPr>
            <p:ph type="pic" sz="quarter" idx="11"/>
          </p:nvPr>
        </p:nvSpPr>
        <p:spPr>
          <a:xfrm>
            <a:off x="0" y="-1"/>
            <a:ext cx="12192000" cy="3427413"/>
          </a:xfrm>
          <a:custGeom>
            <a:avLst/>
            <a:gdLst>
              <a:gd name="connsiteX0" fmla="*/ 5772000 w 12192000"/>
              <a:gd name="connsiteY0" fmla="*/ 1 h 3427413"/>
              <a:gd name="connsiteX1" fmla="*/ 5772000 w 12192000"/>
              <a:gd name="connsiteY1" fmla="*/ 1144801 h 3427413"/>
              <a:gd name="connsiteX2" fmla="*/ 6420000 w 12192000"/>
              <a:gd name="connsiteY2" fmla="*/ 1144801 h 3427413"/>
              <a:gd name="connsiteX3" fmla="*/ 6420000 w 12192000"/>
              <a:gd name="connsiteY3" fmla="*/ 1 h 3427413"/>
              <a:gd name="connsiteX4" fmla="*/ 0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5772000" y="1"/>
                </a:moveTo>
                <a:lnTo>
                  <a:pt x="5772000" y="1144801"/>
                </a:lnTo>
                <a:lnTo>
                  <a:pt x="6420000" y="1144801"/>
                </a:lnTo>
                <a:lnTo>
                  <a:pt x="6420000" y="1"/>
                </a:lnTo>
                <a:close/>
                <a:moveTo>
                  <a:pt x="0" y="0"/>
                </a:moveTo>
                <a:lnTo>
                  <a:pt x="12192000" y="0"/>
                </a:lnTo>
                <a:lnTo>
                  <a:pt x="12192000" y="3427413"/>
                </a:lnTo>
                <a:lnTo>
                  <a:pt x="0" y="3427413"/>
                </a:lnTo>
                <a:close/>
              </a:path>
            </a:pathLst>
          </a:custGeom>
          <a:solidFill>
            <a:schemeClr val="tx1">
              <a:lumMod val="85000"/>
            </a:schemeClr>
          </a:solidFill>
        </p:spPr>
        <p:txBody>
          <a:bodyPr wrap="square" lIns="648000" anchor="ctr" anchorCtr="0">
            <a:noAutofit/>
          </a:bodyPr>
          <a:lstStyle>
            <a:lvl1pPr>
              <a:buClr>
                <a:schemeClr val="bg2"/>
              </a:buClr>
              <a:defRPr>
                <a:solidFill>
                  <a:schemeClr val="bg1"/>
                </a:solidFill>
              </a:defRPr>
            </a:lvl1pPr>
          </a:lstStyle>
          <a:p>
            <a:r>
              <a:rPr lang="nl-NL"/>
              <a:t>Klik op het pictogram als u een afbeelding wilt toevoegen</a:t>
            </a:r>
          </a:p>
        </p:txBody>
      </p:sp>
      <p:sp>
        <p:nvSpPr>
          <p:cNvPr id="7" name="Tijdelijke aanduiding voor datum 6"/>
          <p:cNvSpPr>
            <a:spLocks noGrp="1"/>
          </p:cNvSpPr>
          <p:nvPr>
            <p:ph type="dt" sz="half" idx="12"/>
          </p:nvPr>
        </p:nvSpPr>
        <p:spPr/>
        <p:txBody>
          <a:bodyPr/>
          <a:lstStyle>
            <a:lvl1pPr>
              <a:defRPr>
                <a:solidFill>
                  <a:schemeClr val="tx2"/>
                </a:solidFill>
              </a:defRPr>
            </a:lvl1pPr>
          </a:lstStyle>
          <a:p>
            <a:endParaRPr lang="nl-NL"/>
          </a:p>
        </p:txBody>
      </p:sp>
      <p:sp>
        <p:nvSpPr>
          <p:cNvPr id="9" name="Tijdelijke aanduiding voor voettekst 8"/>
          <p:cNvSpPr>
            <a:spLocks noGrp="1"/>
          </p:cNvSpPr>
          <p:nvPr>
            <p:ph type="ftr" sz="quarter" idx="13"/>
          </p:nvPr>
        </p:nvSpPr>
        <p:spPr/>
        <p:txBody>
          <a:bodyPr/>
          <a:lstStyle>
            <a:lvl1pPr>
              <a:defRPr>
                <a:solidFill>
                  <a:schemeClr val="tx2"/>
                </a:solidFill>
              </a:defRPr>
            </a:lvl1pPr>
          </a:lstStyle>
          <a:p>
            <a:endParaRPr lang="nl-NL"/>
          </a:p>
        </p:txBody>
      </p:sp>
      <p:sp>
        <p:nvSpPr>
          <p:cNvPr id="10" name="Tijdelijke aanduiding voor dianummer 9"/>
          <p:cNvSpPr>
            <a:spLocks noGrp="1"/>
          </p:cNvSpPr>
          <p:nvPr>
            <p:ph type="sldNum" sz="quarter" idx="14"/>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686311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185">
          <p15:clr>
            <a:srgbClr val="FBAE40"/>
          </p15:clr>
        </p15:guide>
        <p15:guide id="2" orient="horz" pos="2656">
          <p15:clr>
            <a:srgbClr val="FBAE40"/>
          </p15:clr>
        </p15:guide>
        <p15:guide id="3" pos="4044">
          <p15:clr>
            <a:srgbClr val="FBAE40"/>
          </p15:clr>
        </p15:guide>
        <p15:guide id="4" pos="3636">
          <p15:clr>
            <a:srgbClr val="FBAE40"/>
          </p15:clr>
        </p15:guide>
        <p15:guide id="5" orient="horz" pos="313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dia verticaal">
    <p:spTree>
      <p:nvGrpSpPr>
        <p:cNvPr id="1" name=""/>
        <p:cNvGrpSpPr/>
        <p:nvPr/>
      </p:nvGrpSpPr>
      <p:grpSpPr>
        <a:xfrm>
          <a:off x="0" y="0"/>
          <a:ext cx="0" cy="0"/>
          <a:chOff x="0" y="0"/>
          <a:chExt cx="0" cy="0"/>
        </a:xfrm>
      </p:grpSpPr>
      <p:sp>
        <p:nvSpPr>
          <p:cNvPr id="13" name="Rechthoek 12"/>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7" name="Rechthoek 16"/>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hthoek 14"/>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6" name="Afbeelding 1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
        <p:nvSpPr>
          <p:cNvPr id="18" name="Tijdelijke aanduiding voor datum 17"/>
          <p:cNvSpPr>
            <a:spLocks noGrp="1"/>
          </p:cNvSpPr>
          <p:nvPr>
            <p:ph type="dt" sz="half" idx="17"/>
          </p:nvPr>
        </p:nvSpPr>
        <p:spPr/>
        <p:txBody>
          <a:bodyPr/>
          <a:lstStyle/>
          <a:p>
            <a:endParaRPr lang="nl-NL"/>
          </a:p>
        </p:txBody>
      </p:sp>
      <p:sp>
        <p:nvSpPr>
          <p:cNvPr id="19" name="Tijdelijke aanduiding voor voettekst 18"/>
          <p:cNvSpPr>
            <a:spLocks noGrp="1"/>
          </p:cNvSpPr>
          <p:nvPr>
            <p:ph type="ftr" sz="quarter" idx="18"/>
          </p:nvPr>
        </p:nvSpPr>
        <p:spPr/>
        <p:txBody>
          <a:bodyPr/>
          <a:lstStyle/>
          <a:p>
            <a:endParaRPr lang="nl-NL"/>
          </a:p>
        </p:txBody>
      </p:sp>
      <p:sp>
        <p:nvSpPr>
          <p:cNvPr id="20" name="Tijdelijke aanduiding voor dianummer 19"/>
          <p:cNvSpPr>
            <a:spLocks noGrp="1"/>
          </p:cNvSpPr>
          <p:nvPr>
            <p:ph type="sldNum" sz="quarter" idx="19"/>
          </p:nvPr>
        </p:nvSpPr>
        <p:spPr/>
        <p:txBody>
          <a:bodyPr/>
          <a:lstStyle/>
          <a:p>
            <a:fld id="{10A0A6AF-03C5-477E-939A-E28F7E7F05EA}" type="slidenum">
              <a:rPr lang="nl-NL" smtClean="0"/>
              <a:pPr/>
              <a:t>‹nr.›</a:t>
            </a:fld>
            <a:endParaRPr lang="nl-NL"/>
          </a:p>
        </p:txBody>
      </p:sp>
      <p:sp>
        <p:nvSpPr>
          <p:cNvPr id="24" name="Ondertitel 2"/>
          <p:cNvSpPr>
            <a:spLocks noGrp="1"/>
          </p:cNvSpPr>
          <p:nvPr>
            <p:ph type="subTitle" idx="1"/>
          </p:nvPr>
        </p:nvSpPr>
        <p:spPr>
          <a:xfrm>
            <a:off x="6556176" y="3427413"/>
            <a:ext cx="5004000" cy="2404640"/>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25"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sp>
        <p:nvSpPr>
          <p:cNvPr id="21" name="Titel 1"/>
          <p:cNvSpPr>
            <a:spLocks noGrp="1"/>
          </p:cNvSpPr>
          <p:nvPr>
            <p:ph type="ctrTitle"/>
          </p:nvPr>
        </p:nvSpPr>
        <p:spPr>
          <a:xfrm>
            <a:off x="6554588" y="2024063"/>
            <a:ext cx="5004000" cy="1403350"/>
          </a:xfrm>
        </p:spPr>
        <p:txBody>
          <a:bodyPr tIns="90000" bIns="90000" anchor="b">
            <a:normAutofit/>
          </a:bodyPr>
          <a:lstStyle>
            <a:lvl1pPr algn="l">
              <a:defRPr sz="3600">
                <a:solidFill>
                  <a:schemeClr val="bg1"/>
                </a:solidFill>
              </a:defRPr>
            </a:lvl1pPr>
          </a:lstStyle>
          <a:p>
            <a:r>
              <a:rPr lang="nl-NL"/>
              <a:t>Klik om stijl te bewerken</a:t>
            </a:r>
          </a:p>
        </p:txBody>
      </p:sp>
    </p:spTree>
    <p:extLst>
      <p:ext uri="{BB962C8B-B14F-4D97-AF65-F5344CB8AC3E}">
        <p14:creationId xmlns:p14="http://schemas.microsoft.com/office/powerpoint/2010/main" val="6305439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eldia horizontaal">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879600"/>
            <a:ext cx="10923588" cy="1547813"/>
          </a:xfrm>
        </p:spPr>
        <p:txBody>
          <a:bodyPr anchor="ctr" anchorCtr="0">
            <a:normAutofit/>
          </a:bodyPr>
          <a:lstStyle>
            <a:lvl1pPr>
              <a:defRPr sz="4800">
                <a:solidFill>
                  <a:schemeClr val="bg1"/>
                </a:solidFill>
              </a:defRPr>
            </a:lvl1pPr>
          </a:lstStyle>
          <a:p>
            <a:r>
              <a:rPr lang="nl-NL"/>
              <a:t>Klik om stijl te bewerken</a:t>
            </a:r>
          </a:p>
        </p:txBody>
      </p:sp>
      <p:pic>
        <p:nvPicPr>
          <p:cNvPr id="7" name="Afbeelding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5" name="Tijdelijke aanduiding voor datum 14"/>
          <p:cNvSpPr>
            <a:spLocks noGrp="1"/>
          </p:cNvSpPr>
          <p:nvPr>
            <p:ph type="dt" sz="half" idx="14"/>
          </p:nvPr>
        </p:nvSpPr>
        <p:spPr/>
        <p:txBody>
          <a:bodyPr/>
          <a:lstStyle/>
          <a:p>
            <a:endParaRPr lang="nl-NL"/>
          </a:p>
        </p:txBody>
      </p:sp>
      <p:sp>
        <p:nvSpPr>
          <p:cNvPr id="16" name="Tijdelijke aanduiding voor voettekst 15"/>
          <p:cNvSpPr>
            <a:spLocks noGrp="1"/>
          </p:cNvSpPr>
          <p:nvPr>
            <p:ph type="ftr" sz="quarter" idx="15"/>
          </p:nvPr>
        </p:nvSpPr>
        <p:spPr/>
        <p:txBody>
          <a:bodyPr/>
          <a:lstStyle/>
          <a:p>
            <a:endParaRPr lang="nl-NL"/>
          </a:p>
        </p:txBody>
      </p:sp>
      <p:sp>
        <p:nvSpPr>
          <p:cNvPr id="17" name="Tijdelijke aanduiding voor dianummer 16"/>
          <p:cNvSpPr>
            <a:spLocks noGrp="1"/>
          </p:cNvSpPr>
          <p:nvPr>
            <p:ph type="sldNum" sz="quarter" idx="16"/>
          </p:nvPr>
        </p:nvSpPr>
        <p:spPr/>
        <p:txBody>
          <a:bodyPr/>
          <a:lstStyle/>
          <a:p>
            <a:fld id="{10A0A6AF-03C5-477E-939A-E28F7E7F05EA}" type="slidenum">
              <a:rPr lang="nl-NL" smtClean="0"/>
              <a:pPr/>
              <a:t>‹nr.›</a:t>
            </a:fld>
            <a:endParaRPr lang="nl-NL"/>
          </a:p>
        </p:txBody>
      </p:sp>
      <p:sp>
        <p:nvSpPr>
          <p:cNvPr id="9" name="Ondertitel 2"/>
          <p:cNvSpPr>
            <a:spLocks noGrp="1"/>
          </p:cNvSpPr>
          <p:nvPr>
            <p:ph type="subTitle" idx="1"/>
          </p:nvPr>
        </p:nvSpPr>
        <p:spPr>
          <a:xfrm>
            <a:off x="635000" y="3749487"/>
            <a:ext cx="10925176" cy="2077232"/>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10" name="Tijdelijke aanduiding voor tekst 16"/>
          <p:cNvSpPr>
            <a:spLocks noGrp="1"/>
          </p:cNvSpPr>
          <p:nvPr>
            <p:ph type="body" sz="quarter" idx="10" hasCustomPrompt="1"/>
          </p:nvPr>
        </p:nvSpPr>
        <p:spPr>
          <a:xfrm>
            <a:off x="633412" y="5829386"/>
            <a:ext cx="500538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pic>
        <p:nvPicPr>
          <p:cNvPr id="11" name="Afbeelding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
        <p:nvSpPr>
          <p:cNvPr id="12" name="Rechthoek 11"/>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08071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dia afbeelding horizontaal">
    <p:bg>
      <p:bgRef idx="1001">
        <a:schemeClr val="bg2"/>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634682" y="3427412"/>
            <a:ext cx="10923906" cy="1726479"/>
          </a:xfrm>
        </p:spPr>
        <p:txBody>
          <a:bodyPr lIns="57600" tIns="90000" bIns="90000" anchor="b">
            <a:normAutofit/>
          </a:bodyPr>
          <a:lstStyle>
            <a:lvl1pPr algn="l">
              <a:defRPr sz="3600" b="0">
                <a:solidFill>
                  <a:schemeClr val="tx1"/>
                </a:solidFill>
              </a:defRPr>
            </a:lvl1pPr>
          </a:lstStyle>
          <a:p>
            <a:r>
              <a:rPr lang="nl-NL"/>
              <a:t>Klik om stijl te bewerken</a:t>
            </a:r>
          </a:p>
        </p:txBody>
      </p:sp>
      <p:sp>
        <p:nvSpPr>
          <p:cNvPr id="3" name="Ondertitel 2"/>
          <p:cNvSpPr>
            <a:spLocks noGrp="1"/>
          </p:cNvSpPr>
          <p:nvPr>
            <p:ph type="subTitle" idx="1"/>
          </p:nvPr>
        </p:nvSpPr>
        <p:spPr>
          <a:xfrm>
            <a:off x="634682" y="5162400"/>
            <a:ext cx="10923906" cy="664319"/>
          </a:xfrm>
        </p:spPr>
        <p:txBody>
          <a:bodyPr lIns="7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12" name="Rechthoek 11"/>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ijdelijke aanduiding voor tekst 16"/>
          <p:cNvSpPr>
            <a:spLocks noGrp="1"/>
          </p:cNvSpPr>
          <p:nvPr>
            <p:ph type="body" sz="quarter" idx="10" hasCustomPrompt="1"/>
          </p:nvPr>
        </p:nvSpPr>
        <p:spPr>
          <a:xfrm>
            <a:off x="633412" y="5829386"/>
            <a:ext cx="513873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pic>
        <p:nvPicPr>
          <p:cNvPr id="8" name="Afbeelding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1879600"/>
          </a:xfrm>
          <a:prstGeom prst="rect">
            <a:avLst/>
          </a:prstGeom>
          <a:solidFill>
            <a:schemeClr val="bg2"/>
          </a:solidFill>
        </p:spPr>
      </p:pic>
      <p:sp>
        <p:nvSpPr>
          <p:cNvPr id="16" name="Tijdelijke aanduiding voor afbeelding 15"/>
          <p:cNvSpPr>
            <a:spLocks noGrp="1"/>
          </p:cNvSpPr>
          <p:nvPr>
            <p:ph type="pic" sz="quarter" idx="11"/>
          </p:nvPr>
        </p:nvSpPr>
        <p:spPr>
          <a:xfrm>
            <a:off x="0" y="-1"/>
            <a:ext cx="12192000" cy="3427413"/>
          </a:xfrm>
          <a:custGeom>
            <a:avLst/>
            <a:gdLst>
              <a:gd name="connsiteX0" fmla="*/ 5772000 w 12192000"/>
              <a:gd name="connsiteY0" fmla="*/ 1 h 3427413"/>
              <a:gd name="connsiteX1" fmla="*/ 5772000 w 12192000"/>
              <a:gd name="connsiteY1" fmla="*/ 1144801 h 3427413"/>
              <a:gd name="connsiteX2" fmla="*/ 6420000 w 12192000"/>
              <a:gd name="connsiteY2" fmla="*/ 1144801 h 3427413"/>
              <a:gd name="connsiteX3" fmla="*/ 6420000 w 12192000"/>
              <a:gd name="connsiteY3" fmla="*/ 1 h 3427413"/>
              <a:gd name="connsiteX4" fmla="*/ 0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5772000" y="1"/>
                </a:moveTo>
                <a:lnTo>
                  <a:pt x="5772000" y="1144801"/>
                </a:lnTo>
                <a:lnTo>
                  <a:pt x="6420000" y="1144801"/>
                </a:lnTo>
                <a:lnTo>
                  <a:pt x="6420000" y="1"/>
                </a:lnTo>
                <a:close/>
                <a:moveTo>
                  <a:pt x="0" y="0"/>
                </a:moveTo>
                <a:lnTo>
                  <a:pt x="12192000" y="0"/>
                </a:lnTo>
                <a:lnTo>
                  <a:pt x="12192000" y="3427413"/>
                </a:lnTo>
                <a:lnTo>
                  <a:pt x="0" y="3427413"/>
                </a:lnTo>
                <a:close/>
              </a:path>
            </a:pathLst>
          </a:custGeom>
          <a:solidFill>
            <a:schemeClr val="tx1">
              <a:lumMod val="85000"/>
            </a:schemeClr>
          </a:solidFill>
        </p:spPr>
        <p:txBody>
          <a:bodyPr wrap="square" lIns="648000" anchor="ctr" anchorCtr="0">
            <a:noAutofit/>
          </a:bodyPr>
          <a:lstStyle>
            <a:lvl1pPr>
              <a:buClr>
                <a:schemeClr val="bg2"/>
              </a:buClr>
              <a:defRPr>
                <a:solidFill>
                  <a:schemeClr val="bg1"/>
                </a:solidFill>
              </a:defRPr>
            </a:lvl1pPr>
          </a:lstStyle>
          <a:p>
            <a:r>
              <a:rPr lang="nl-NL"/>
              <a:t>Klik op het pictogram als u een afbeelding wilt toevoegen</a:t>
            </a:r>
          </a:p>
        </p:txBody>
      </p:sp>
      <p:sp>
        <p:nvSpPr>
          <p:cNvPr id="7" name="Tijdelijke aanduiding voor datum 6"/>
          <p:cNvSpPr>
            <a:spLocks noGrp="1"/>
          </p:cNvSpPr>
          <p:nvPr>
            <p:ph type="dt" sz="half" idx="12"/>
          </p:nvPr>
        </p:nvSpPr>
        <p:spPr>
          <a:xfrm>
            <a:off x="635000" y="6543488"/>
            <a:ext cx="5003800" cy="264272"/>
          </a:xfrm>
          <a:prstGeom prst="rect">
            <a:avLst/>
          </a:prstGeom>
        </p:spPr>
        <p:txBody>
          <a:bodyPr/>
          <a:lstStyle>
            <a:lvl1pPr>
              <a:defRPr>
                <a:solidFill>
                  <a:schemeClr val="tx2"/>
                </a:solidFill>
              </a:defRPr>
            </a:lvl1pPr>
          </a:lstStyle>
          <a:p>
            <a:endParaRPr lang="nl-NL"/>
          </a:p>
        </p:txBody>
      </p:sp>
      <p:sp>
        <p:nvSpPr>
          <p:cNvPr id="9" name="Tijdelijke aanduiding voor voettekst 8"/>
          <p:cNvSpPr>
            <a:spLocks noGrp="1"/>
          </p:cNvSpPr>
          <p:nvPr>
            <p:ph type="ftr" sz="quarter" idx="13"/>
          </p:nvPr>
        </p:nvSpPr>
        <p:spPr>
          <a:xfrm>
            <a:off x="635000" y="6221413"/>
            <a:ext cx="5003800" cy="322075"/>
          </a:xfrm>
          <a:prstGeom prst="rect">
            <a:avLst/>
          </a:prstGeom>
        </p:spPr>
        <p:txBody>
          <a:bodyPr/>
          <a:lstStyle>
            <a:lvl1pPr>
              <a:defRPr>
                <a:solidFill>
                  <a:schemeClr val="tx2"/>
                </a:solidFill>
              </a:defRPr>
            </a:lvl1pPr>
          </a:lstStyle>
          <a:p>
            <a:endParaRPr lang="nl-NL"/>
          </a:p>
        </p:txBody>
      </p:sp>
      <p:sp>
        <p:nvSpPr>
          <p:cNvPr id="10" name="Tijdelijke aanduiding voor dianummer 9"/>
          <p:cNvSpPr>
            <a:spLocks noGrp="1"/>
          </p:cNvSpPr>
          <p:nvPr>
            <p:ph type="sldNum" sz="quarter" idx="14"/>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41312562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185">
          <p15:clr>
            <a:srgbClr val="FBAE40"/>
          </p15:clr>
        </p15:guide>
        <p15:guide id="2" orient="horz" pos="2656">
          <p15:clr>
            <a:srgbClr val="FBAE40"/>
          </p15:clr>
        </p15:guide>
        <p15:guide id="3" pos="4044">
          <p15:clr>
            <a:srgbClr val="FBAE40"/>
          </p15:clr>
        </p15:guide>
        <p15:guide id="4" pos="3636">
          <p15:clr>
            <a:srgbClr val="FBAE40"/>
          </p15:clr>
        </p15:guide>
        <p15:guide id="5" orient="horz" pos="313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itel 1"/>
          <p:cNvSpPr>
            <a:spLocks noGrp="1"/>
          </p:cNvSpPr>
          <p:nvPr>
            <p:ph type="title"/>
          </p:nvPr>
        </p:nvSpPr>
        <p:spPr>
          <a:xfrm>
            <a:off x="634999" y="2636838"/>
            <a:ext cx="5003801" cy="1584325"/>
          </a:xfrm>
        </p:spPr>
        <p:txBody>
          <a:bodyPr anchor="ctr" anchorCtr="0">
            <a:normAutofit/>
          </a:bodyPr>
          <a:lstStyle>
            <a:lvl1pPr algn="r">
              <a:defRPr sz="3600">
                <a:solidFill>
                  <a:schemeClr val="bg1"/>
                </a:solidFill>
              </a:defRPr>
            </a:lvl1pPr>
          </a:lstStyle>
          <a:p>
            <a:r>
              <a:rPr lang="nl-NL"/>
              <a:t>Klik om stijl te bewerken</a:t>
            </a:r>
          </a:p>
        </p:txBody>
      </p:sp>
      <p:sp>
        <p:nvSpPr>
          <p:cNvPr id="13" name="Tijdelijke aanduiding voor tekst 4"/>
          <p:cNvSpPr>
            <a:spLocks noGrp="1"/>
          </p:cNvSpPr>
          <p:nvPr>
            <p:ph type="body" sz="quarter" idx="15"/>
          </p:nvPr>
        </p:nvSpPr>
        <p:spPr>
          <a:xfrm>
            <a:off x="7791732" y="916926"/>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sp>
        <p:nvSpPr>
          <p:cNvPr id="14" name="Tijdelijke aanduiding voor tekst 4"/>
          <p:cNvSpPr>
            <a:spLocks noGrp="1"/>
          </p:cNvSpPr>
          <p:nvPr>
            <p:ph type="body" sz="quarter" idx="16"/>
          </p:nvPr>
        </p:nvSpPr>
        <p:spPr>
          <a:xfrm>
            <a:off x="7791732" y="2061911"/>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sp>
        <p:nvSpPr>
          <p:cNvPr id="15" name="Tijdelijke aanduiding voor tekst 4"/>
          <p:cNvSpPr>
            <a:spLocks noGrp="1"/>
          </p:cNvSpPr>
          <p:nvPr>
            <p:ph type="body" sz="quarter" idx="17"/>
          </p:nvPr>
        </p:nvSpPr>
        <p:spPr>
          <a:xfrm>
            <a:off x="7791732" y="3211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sp>
        <p:nvSpPr>
          <p:cNvPr id="16" name="Tijdelijke aanduiding voor tekst 4"/>
          <p:cNvSpPr>
            <a:spLocks noGrp="1"/>
          </p:cNvSpPr>
          <p:nvPr>
            <p:ph type="body" sz="quarter" idx="18"/>
          </p:nvPr>
        </p:nvSpPr>
        <p:spPr>
          <a:xfrm>
            <a:off x="7791732" y="43524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sp>
        <p:nvSpPr>
          <p:cNvPr id="17" name="Tijdelijke aanduiding voor tekst 4"/>
          <p:cNvSpPr>
            <a:spLocks noGrp="1"/>
          </p:cNvSpPr>
          <p:nvPr>
            <p:ph type="body" sz="quarter" idx="19"/>
          </p:nvPr>
        </p:nvSpPr>
        <p:spPr>
          <a:xfrm>
            <a:off x="7791732" y="5497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pic>
        <p:nvPicPr>
          <p:cNvPr id="19" name="Afbeelding 1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1" name="Rechthoek 20"/>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ijdelijke aanduiding voor datum 4"/>
          <p:cNvSpPr>
            <a:spLocks noGrp="1"/>
          </p:cNvSpPr>
          <p:nvPr>
            <p:ph type="dt" sz="half" idx="20"/>
          </p:nvPr>
        </p:nvSpPr>
        <p:spPr/>
        <p:txBody>
          <a:bodyPr/>
          <a:lstStyle/>
          <a:p>
            <a:endParaRPr lang="nl-NL"/>
          </a:p>
        </p:txBody>
      </p:sp>
      <p:sp>
        <p:nvSpPr>
          <p:cNvPr id="9" name="Tijdelijke aanduiding voor voettekst 8"/>
          <p:cNvSpPr>
            <a:spLocks noGrp="1"/>
          </p:cNvSpPr>
          <p:nvPr>
            <p:ph type="ftr" sz="quarter" idx="21"/>
          </p:nvPr>
        </p:nvSpPr>
        <p:spPr/>
        <p:txBody>
          <a:bodyPr/>
          <a:lstStyle/>
          <a:p>
            <a:endParaRPr lang="nl-NL"/>
          </a:p>
        </p:txBody>
      </p:sp>
      <p:sp>
        <p:nvSpPr>
          <p:cNvPr id="18" name="Tijdelijke aanduiding voor dianummer 17"/>
          <p:cNvSpPr>
            <a:spLocks noGrp="1"/>
          </p:cNvSpPr>
          <p:nvPr>
            <p:ph type="sldNum" sz="quarter" idx="22"/>
          </p:nvPr>
        </p:nvSpPr>
        <p:spPr/>
        <p:txBody>
          <a:bodyPr/>
          <a:lstStyle/>
          <a:p>
            <a:fld id="{10A0A6AF-03C5-477E-939A-E28F7E7F05EA}" type="slidenum">
              <a:rPr lang="nl-NL" smtClean="0"/>
              <a:pPr/>
              <a:t>‹nr.›</a:t>
            </a:fld>
            <a:endParaRPr lang="nl-NL"/>
          </a:p>
        </p:txBody>
      </p:sp>
      <p:sp>
        <p:nvSpPr>
          <p:cNvPr id="22" name="Tijdelijke aanduiding voor tekst 2"/>
          <p:cNvSpPr>
            <a:spLocks noGrp="1"/>
          </p:cNvSpPr>
          <p:nvPr>
            <p:ph type="body" sz="quarter" idx="10" hasCustomPrompt="1"/>
          </p:nvPr>
        </p:nvSpPr>
        <p:spPr>
          <a:xfrm>
            <a:off x="6418727" y="998445"/>
            <a:ext cx="1373005" cy="817563"/>
          </a:xfrm>
        </p:spPr>
        <p:txBody>
          <a:bodyPr bIns="46800" anchor="b" anchorCtr="0">
            <a:normAutofit/>
          </a:bodyPr>
          <a:lstStyle>
            <a:lvl1pPr marL="0" indent="0" algn="r">
              <a:buNone/>
              <a:defRPr sz="4800">
                <a:solidFill>
                  <a:schemeClr val="tx2"/>
                </a:solidFill>
              </a:defRPr>
            </a:lvl1pPr>
          </a:lstStyle>
          <a:p>
            <a:pPr lvl="0"/>
            <a:r>
              <a:rPr lang="nl-NL"/>
              <a:t>#</a:t>
            </a:r>
          </a:p>
        </p:txBody>
      </p:sp>
      <p:sp>
        <p:nvSpPr>
          <p:cNvPr id="23" name="Tijdelijke aanduiding voor tekst 2"/>
          <p:cNvSpPr>
            <a:spLocks noGrp="1"/>
          </p:cNvSpPr>
          <p:nvPr>
            <p:ph type="body" sz="quarter" idx="11" hasCustomPrompt="1"/>
          </p:nvPr>
        </p:nvSpPr>
        <p:spPr>
          <a:xfrm>
            <a:off x="6418727" y="2143674"/>
            <a:ext cx="1373005" cy="817563"/>
          </a:xfrm>
        </p:spPr>
        <p:txBody>
          <a:bodyPr bIns="46800" anchor="b" anchorCtr="0">
            <a:normAutofit/>
          </a:bodyPr>
          <a:lstStyle>
            <a:lvl1pPr marL="0" indent="0" algn="r">
              <a:buNone/>
              <a:defRPr sz="4800">
                <a:solidFill>
                  <a:schemeClr val="tx2"/>
                </a:solidFill>
              </a:defRPr>
            </a:lvl1pPr>
          </a:lstStyle>
          <a:p>
            <a:pPr lvl="0"/>
            <a:r>
              <a:rPr lang="nl-NL"/>
              <a:t>#</a:t>
            </a:r>
          </a:p>
        </p:txBody>
      </p:sp>
      <p:sp>
        <p:nvSpPr>
          <p:cNvPr id="24" name="Tijdelijke aanduiding voor tekst 2"/>
          <p:cNvSpPr>
            <a:spLocks noGrp="1"/>
          </p:cNvSpPr>
          <p:nvPr>
            <p:ph type="body" sz="quarter" idx="12" hasCustomPrompt="1"/>
          </p:nvPr>
        </p:nvSpPr>
        <p:spPr>
          <a:xfrm>
            <a:off x="6418727" y="3288903"/>
            <a:ext cx="1373005" cy="817563"/>
          </a:xfrm>
        </p:spPr>
        <p:txBody>
          <a:bodyPr bIns="46800" anchor="b" anchorCtr="0">
            <a:normAutofit/>
          </a:bodyPr>
          <a:lstStyle>
            <a:lvl1pPr marL="0" indent="0" algn="r">
              <a:buNone/>
              <a:defRPr sz="4800">
                <a:solidFill>
                  <a:schemeClr val="tx2"/>
                </a:solidFill>
              </a:defRPr>
            </a:lvl1pPr>
          </a:lstStyle>
          <a:p>
            <a:pPr lvl="0"/>
            <a:r>
              <a:rPr lang="nl-NL"/>
              <a:t>#</a:t>
            </a:r>
          </a:p>
        </p:txBody>
      </p:sp>
      <p:sp>
        <p:nvSpPr>
          <p:cNvPr id="25" name="Tijdelijke aanduiding voor tekst 2"/>
          <p:cNvSpPr>
            <a:spLocks noGrp="1"/>
          </p:cNvSpPr>
          <p:nvPr>
            <p:ph type="body" sz="quarter" idx="13" hasCustomPrompt="1"/>
          </p:nvPr>
        </p:nvSpPr>
        <p:spPr>
          <a:xfrm>
            <a:off x="6418727" y="4434132"/>
            <a:ext cx="1373005" cy="817563"/>
          </a:xfrm>
        </p:spPr>
        <p:txBody>
          <a:bodyPr bIns="46800" anchor="b" anchorCtr="0">
            <a:normAutofit/>
          </a:bodyPr>
          <a:lstStyle>
            <a:lvl1pPr marL="0" indent="0" algn="r">
              <a:buNone/>
              <a:defRPr sz="4800">
                <a:solidFill>
                  <a:schemeClr val="tx2"/>
                </a:solidFill>
              </a:defRPr>
            </a:lvl1pPr>
          </a:lstStyle>
          <a:p>
            <a:pPr lvl="0"/>
            <a:r>
              <a:rPr lang="nl-NL"/>
              <a:t>#</a:t>
            </a:r>
          </a:p>
        </p:txBody>
      </p:sp>
      <p:sp>
        <p:nvSpPr>
          <p:cNvPr id="26" name="Tijdelijke aanduiding voor tekst 2"/>
          <p:cNvSpPr>
            <a:spLocks noGrp="1"/>
          </p:cNvSpPr>
          <p:nvPr>
            <p:ph type="body" sz="quarter" idx="14" hasCustomPrompt="1"/>
          </p:nvPr>
        </p:nvSpPr>
        <p:spPr>
          <a:xfrm>
            <a:off x="6418727" y="5579361"/>
            <a:ext cx="1373005" cy="817563"/>
          </a:xfrm>
        </p:spPr>
        <p:txBody>
          <a:bodyPr bIns="46800" anchor="b" anchorCtr="0">
            <a:normAutofit/>
          </a:bodyPr>
          <a:lstStyle>
            <a:lvl1pPr marL="0" indent="0" algn="r">
              <a:buNone/>
              <a:defRPr sz="4800">
                <a:solidFill>
                  <a:schemeClr val="tx2"/>
                </a:solidFill>
              </a:defRPr>
            </a:lvl1pPr>
          </a:lstStyle>
          <a:p>
            <a:pPr lvl="0"/>
            <a:r>
              <a:rPr lang="nl-NL"/>
              <a:t>#</a:t>
            </a:r>
          </a:p>
        </p:txBody>
      </p:sp>
    </p:spTree>
    <p:extLst>
      <p:ext uri="{BB962C8B-B14F-4D97-AF65-F5344CB8AC3E}">
        <p14:creationId xmlns:p14="http://schemas.microsoft.com/office/powerpoint/2010/main" val="4186890076"/>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oudsopgave met afbeelding">
    <p:spTree>
      <p:nvGrpSpPr>
        <p:cNvPr id="1" name=""/>
        <p:cNvGrpSpPr/>
        <p:nvPr/>
      </p:nvGrpSpPr>
      <p:grpSpPr>
        <a:xfrm>
          <a:off x="0" y="0"/>
          <a:ext cx="0" cy="0"/>
          <a:chOff x="0" y="0"/>
          <a:chExt cx="0" cy="0"/>
        </a:xfrm>
      </p:grpSpPr>
      <p:sp>
        <p:nvSpPr>
          <p:cNvPr id="5" name="Rechthoek 4"/>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jdelijke aanduiding voor tekst 11"/>
          <p:cNvSpPr>
            <a:spLocks noGrp="1"/>
          </p:cNvSpPr>
          <p:nvPr>
            <p:ph type="body" sz="quarter" idx="13"/>
          </p:nvPr>
        </p:nvSpPr>
        <p:spPr>
          <a:xfrm>
            <a:off x="6553200" y="2289600"/>
            <a:ext cx="5004000" cy="3931813"/>
          </a:xfrm>
        </p:spPr>
        <p:txBody>
          <a:bodyPr/>
          <a:lstStyle>
            <a:lvl1pPr marL="457200" indent="-457200">
              <a:buClr>
                <a:schemeClr val="bg1"/>
              </a:buClr>
              <a:buFont typeface="+mj-lt"/>
              <a:buAutoNum type="arabicPeriod"/>
              <a:defRPr>
                <a:solidFill>
                  <a:schemeClr val="bg1"/>
                </a:solidFill>
              </a:defRPr>
            </a:lvl1pPr>
            <a:lvl2pPr marL="684000" indent="-216000">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Tx/>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13" name="Afbeelding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6" name="Rechthoek 15"/>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553200" y="1051200"/>
            <a:ext cx="5004000" cy="948047"/>
          </a:xfrm>
        </p:spPr>
        <p:txBody>
          <a:bodyPr/>
          <a:lstStyle>
            <a:lvl1pPr>
              <a:defRPr>
                <a:solidFill>
                  <a:schemeClr val="bg1"/>
                </a:solidFill>
              </a:defRPr>
            </a:lvl1pPr>
          </a:lstStyle>
          <a:p>
            <a:r>
              <a:rPr lang="nl-NL"/>
              <a:t>Klik om stijl te bewerken</a:t>
            </a:r>
          </a:p>
        </p:txBody>
      </p:sp>
      <p:sp>
        <p:nvSpPr>
          <p:cNvPr id="14" name="Tijdelijke aanduiding voor afbeelding 21"/>
          <p:cNvSpPr>
            <a:spLocks noGrp="1"/>
          </p:cNvSpPr>
          <p:nvPr>
            <p:ph type="pic" sz="quarter" idx="10"/>
          </p:nvPr>
        </p:nvSpPr>
        <p:spPr>
          <a:xfrm>
            <a:off x="0" y="0"/>
            <a:ext cx="6098242" cy="6858000"/>
          </a:xfrm>
          <a:custGeom>
            <a:avLst/>
            <a:gdLst>
              <a:gd name="connsiteX0" fmla="*/ 0 w 6098242"/>
              <a:gd name="connsiteY0" fmla="*/ 0 h 6858000"/>
              <a:gd name="connsiteX1" fmla="*/ 5862000 w 6098242"/>
              <a:gd name="connsiteY1" fmla="*/ 0 h 6858000"/>
              <a:gd name="connsiteX2" fmla="*/ 5862000 w 6098242"/>
              <a:gd name="connsiteY2" fmla="*/ 708025 h 6858000"/>
              <a:gd name="connsiteX3" fmla="*/ 6098242 w 6098242"/>
              <a:gd name="connsiteY3" fmla="*/ 708025 h 6858000"/>
              <a:gd name="connsiteX4" fmla="*/ 6098242 w 6098242"/>
              <a:gd name="connsiteY4" fmla="*/ 6620400 h 6858000"/>
              <a:gd name="connsiteX5" fmla="*/ 5862000 w 6098242"/>
              <a:gd name="connsiteY5" fmla="*/ 6620400 h 6858000"/>
              <a:gd name="connsiteX6" fmla="*/ 5862000 w 6098242"/>
              <a:gd name="connsiteY6" fmla="*/ 6858000 h 6858000"/>
              <a:gd name="connsiteX7" fmla="*/ 0 w 609824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8242" h="6858000">
                <a:moveTo>
                  <a:pt x="0" y="0"/>
                </a:moveTo>
                <a:lnTo>
                  <a:pt x="5862000" y="0"/>
                </a:lnTo>
                <a:lnTo>
                  <a:pt x="5862000" y="708025"/>
                </a:lnTo>
                <a:lnTo>
                  <a:pt x="6098242" y="708025"/>
                </a:lnTo>
                <a:lnTo>
                  <a:pt x="6098242" y="6620400"/>
                </a:lnTo>
                <a:lnTo>
                  <a:pt x="5862000" y="6620400"/>
                </a:lnTo>
                <a:lnTo>
                  <a:pt x="5862000" y="6858000"/>
                </a:lnTo>
                <a:lnTo>
                  <a:pt x="0" y="6858000"/>
                </a:lnTo>
                <a:close/>
              </a:path>
            </a:pathLst>
          </a:custGeom>
          <a:solidFill>
            <a:schemeClr val="tx1">
              <a:alpha val="10000"/>
            </a:schemeClr>
          </a:solidFill>
        </p:spPr>
        <p:txBody>
          <a:bodyPr wrap="square" lIns="612000" anchor="ctr" anchorCtr="0">
            <a:noAutofit/>
          </a:bodyPr>
          <a:lstStyle>
            <a:lvl1pPr algn="l">
              <a:defRPr>
                <a:solidFill>
                  <a:schemeClr val="tx1"/>
                </a:solidFill>
              </a:defRPr>
            </a:lvl1pPr>
          </a:lstStyle>
          <a:p>
            <a:r>
              <a:rPr lang="nl-NL"/>
              <a:t>Klik op het pictogram als u een afbeelding wilt toevoegen</a:t>
            </a:r>
          </a:p>
        </p:txBody>
      </p:sp>
      <p:sp>
        <p:nvSpPr>
          <p:cNvPr id="17" name="Tijdelijke aanduiding voor datum 16"/>
          <p:cNvSpPr>
            <a:spLocks noGrp="1"/>
          </p:cNvSpPr>
          <p:nvPr>
            <p:ph type="dt" sz="half" idx="14"/>
          </p:nvPr>
        </p:nvSpPr>
        <p:spPr/>
        <p:txBody>
          <a:bodyPr/>
          <a:lstStyle/>
          <a:p>
            <a:endParaRPr lang="nl-NL"/>
          </a:p>
        </p:txBody>
      </p:sp>
      <p:sp>
        <p:nvSpPr>
          <p:cNvPr id="18" name="Tijdelijke aanduiding voor voettekst 17"/>
          <p:cNvSpPr>
            <a:spLocks noGrp="1"/>
          </p:cNvSpPr>
          <p:nvPr>
            <p:ph type="ftr" sz="quarter" idx="15"/>
          </p:nvPr>
        </p:nvSpPr>
        <p:spPr/>
        <p:txBody>
          <a:bodyPr/>
          <a:lstStyle/>
          <a:p>
            <a:endParaRPr lang="nl-NL"/>
          </a:p>
        </p:txBody>
      </p:sp>
      <p:sp>
        <p:nvSpPr>
          <p:cNvPr id="19" name="Tijdelijke aanduiding voor dianummer 18"/>
          <p:cNvSpPr>
            <a:spLocks noGrp="1"/>
          </p:cNvSpPr>
          <p:nvPr>
            <p:ph type="sldNum" sz="quarter" idx="16"/>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26331449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4999" y="2636837"/>
            <a:ext cx="5003801" cy="1584325"/>
          </a:xfrm>
        </p:spPr>
        <p:txBody>
          <a:bodyPr anchor="b">
            <a:normAutofit/>
          </a:bodyPr>
          <a:lstStyle>
            <a:lvl1pPr algn="r">
              <a:defRPr sz="3600">
                <a:solidFill>
                  <a:schemeClr val="bg1"/>
                </a:solidFill>
              </a:defRPr>
            </a:lvl1pPr>
          </a:lstStyle>
          <a:p>
            <a:r>
              <a:rPr lang="nl-NL"/>
              <a:t>Klik om stijl te bewerken</a:t>
            </a:r>
          </a:p>
        </p:txBody>
      </p:sp>
      <p:sp>
        <p:nvSpPr>
          <p:cNvPr id="3" name="Tijdelijke aanduiding voor tekst 2"/>
          <p:cNvSpPr>
            <a:spLocks noGrp="1"/>
          </p:cNvSpPr>
          <p:nvPr>
            <p:ph type="body" idx="1"/>
          </p:nvPr>
        </p:nvSpPr>
        <p:spPr>
          <a:xfrm>
            <a:off x="634999" y="4221162"/>
            <a:ext cx="5003801" cy="2000251"/>
          </a:xfrm>
        </p:spPr>
        <p:txBody>
          <a:bodyPr tIns="90000" rIns="100800"/>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9" name="Tijdelijke aanduiding voor tekst 8"/>
          <p:cNvSpPr>
            <a:spLocks noGrp="1"/>
          </p:cNvSpPr>
          <p:nvPr>
            <p:ph type="body" sz="quarter" idx="13" hasCustomPrompt="1"/>
          </p:nvPr>
        </p:nvSpPr>
        <p:spPr>
          <a:xfrm>
            <a:off x="634999" y="1171575"/>
            <a:ext cx="5003801" cy="1463674"/>
          </a:xfrm>
        </p:spPr>
        <p:txBody>
          <a:bodyPr rIns="0" anchor="b" anchorCtr="0">
            <a:normAutofit/>
          </a:bodyPr>
          <a:lstStyle>
            <a:lvl1pPr marL="0" indent="0" algn="r">
              <a:buNone/>
              <a:defRPr sz="9600" b="1" i="0">
                <a:solidFill>
                  <a:schemeClr val="bg1"/>
                </a:solidFill>
              </a:defRPr>
            </a:lvl1pPr>
            <a:lvl2pPr marL="313200" indent="0" algn="r">
              <a:buNone/>
              <a:defRPr/>
            </a:lvl2pPr>
            <a:lvl3pPr marL="630000" indent="0" algn="r">
              <a:buNone/>
              <a:defRPr/>
            </a:lvl3pPr>
            <a:lvl4pPr marL="943200" indent="0" algn="r">
              <a:buNone/>
              <a:defRPr/>
            </a:lvl4pPr>
            <a:lvl5pPr marL="1260000" indent="0" algn="r">
              <a:buNone/>
              <a:defRPr/>
            </a:lvl5pPr>
          </a:lstStyle>
          <a:p>
            <a:pPr lvl="0"/>
            <a:r>
              <a:rPr lang="nl-NL"/>
              <a:t>#</a:t>
            </a:r>
          </a:p>
        </p:txBody>
      </p:sp>
      <p:pic>
        <p:nvPicPr>
          <p:cNvPr id="8" name="Afbeelding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1" name="Rechthoek 10"/>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datum 9"/>
          <p:cNvSpPr>
            <a:spLocks noGrp="1"/>
          </p:cNvSpPr>
          <p:nvPr>
            <p:ph type="dt" sz="half" idx="14"/>
          </p:nvPr>
        </p:nvSpPr>
        <p:spPr/>
        <p:txBody>
          <a:bodyPr/>
          <a:lstStyle/>
          <a:p>
            <a:endParaRPr lang="nl-NL"/>
          </a:p>
        </p:txBody>
      </p:sp>
      <p:sp>
        <p:nvSpPr>
          <p:cNvPr id="12" name="Tijdelijke aanduiding voor voettekst 11"/>
          <p:cNvSpPr>
            <a:spLocks noGrp="1"/>
          </p:cNvSpPr>
          <p:nvPr>
            <p:ph type="ftr" sz="quarter" idx="15"/>
          </p:nvPr>
        </p:nvSpPr>
        <p:spPr/>
        <p:txBody>
          <a:bodyPr/>
          <a:lstStyle/>
          <a:p>
            <a:endParaRPr lang="nl-NL"/>
          </a:p>
        </p:txBody>
      </p:sp>
      <p:sp>
        <p:nvSpPr>
          <p:cNvPr id="13" name="Tijdelijke aanduiding voor dianummer 12"/>
          <p:cNvSpPr>
            <a:spLocks noGrp="1"/>
          </p:cNvSpPr>
          <p:nvPr>
            <p:ph type="sldNum" sz="quarter" idx="16"/>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553922206"/>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3" name="Tijdelijke aanduiding voor inhoud 2"/>
          <p:cNvSpPr>
            <a:spLocks noGrp="1"/>
          </p:cNvSpPr>
          <p:nvPr>
            <p:ph sz="half" idx="1"/>
          </p:nvPr>
        </p:nvSpPr>
        <p:spPr>
          <a:xfrm>
            <a:off x="635000" y="2276475"/>
            <a:ext cx="5226050" cy="39449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553199" y="2276475"/>
            <a:ext cx="5004000" cy="39449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p:nvPr>
        </p:nvSpPr>
        <p:spPr/>
        <p:txBody>
          <a:bodyPr/>
          <a:lstStyle/>
          <a:p>
            <a:r>
              <a:rPr lang="nl-NL"/>
              <a:t>Klik om stijl te bewerken</a:t>
            </a:r>
          </a:p>
        </p:txBody>
      </p:sp>
      <p:sp>
        <p:nvSpPr>
          <p:cNvPr id="14" name="Tijdelijke aanduiding voor datum 13"/>
          <p:cNvSpPr>
            <a:spLocks noGrp="1"/>
          </p:cNvSpPr>
          <p:nvPr>
            <p:ph type="dt" sz="half" idx="10"/>
          </p:nvPr>
        </p:nvSpPr>
        <p:spPr/>
        <p:txBody>
          <a:bodyPr/>
          <a:lstStyle/>
          <a:p>
            <a:endParaRPr lang="nl-NL"/>
          </a:p>
        </p:txBody>
      </p:sp>
      <p:sp>
        <p:nvSpPr>
          <p:cNvPr id="15" name="Tijdelijke aanduiding voor voettekst 14"/>
          <p:cNvSpPr>
            <a:spLocks noGrp="1"/>
          </p:cNvSpPr>
          <p:nvPr>
            <p:ph type="ftr" sz="quarter" idx="11"/>
          </p:nvPr>
        </p:nvSpPr>
        <p:spPr/>
        <p:txBody>
          <a:bodyPr/>
          <a:lstStyle/>
          <a:p>
            <a:endParaRPr lang="nl-NL"/>
          </a:p>
        </p:txBody>
      </p:sp>
      <p:sp>
        <p:nvSpPr>
          <p:cNvPr id="16" name="Tijdelijke aanduiding voor dianummer 15"/>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2257181205"/>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635001" y="2306037"/>
            <a:ext cx="5004000" cy="648000"/>
          </a:xfrm>
          <a:noFill/>
        </p:spPr>
        <p:txBody>
          <a:bodyPr lIns="180000" tIns="180000" rIns="180000" bIns="72000" anchor="b">
            <a:noAutofit/>
          </a:bodyPr>
          <a:lstStyle>
            <a:lvl1pPr marL="0" indent="0">
              <a:buNone/>
              <a:defRPr sz="18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p:cNvSpPr>
            <a:spLocks noGrp="1"/>
          </p:cNvSpPr>
          <p:nvPr>
            <p:ph sz="half" idx="2"/>
          </p:nvPr>
        </p:nvSpPr>
        <p:spPr>
          <a:xfrm>
            <a:off x="635001" y="2953738"/>
            <a:ext cx="5004000" cy="3267676"/>
          </a:xfrm>
          <a:noFill/>
        </p:spPr>
        <p:txBody>
          <a:bodyPr lIns="180000" tIns="180000" rIns="180000" bIns="72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553200" y="2306037"/>
            <a:ext cx="5004000" cy="647228"/>
          </a:xfrm>
          <a:noFill/>
        </p:spPr>
        <p:txBody>
          <a:bodyPr lIns="180000" tIns="180000" rIns="180000" bIns="72000" anchor="b">
            <a:noAutofit/>
          </a:bodyPr>
          <a:lstStyle>
            <a:lvl1pPr marL="0" indent="0">
              <a:buNone/>
              <a:defRPr sz="18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p:cNvSpPr>
            <a:spLocks noGrp="1"/>
          </p:cNvSpPr>
          <p:nvPr>
            <p:ph sz="quarter" idx="4"/>
          </p:nvPr>
        </p:nvSpPr>
        <p:spPr>
          <a:xfrm>
            <a:off x="6553200" y="2953738"/>
            <a:ext cx="5005388" cy="3267676"/>
          </a:xfrm>
          <a:noFill/>
        </p:spPr>
        <p:txBody>
          <a:bodyPr lIns="180000" tIns="180000" rIns="180000" bIns="72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0" name="Titel 9"/>
          <p:cNvSpPr>
            <a:spLocks noGrp="1"/>
          </p:cNvSpPr>
          <p:nvPr>
            <p:ph type="title"/>
          </p:nvPr>
        </p:nvSpPr>
        <p:spPr/>
        <p:txBody>
          <a:bodyPr/>
          <a:lstStyle/>
          <a:p>
            <a:r>
              <a:rPr lang="nl-NL"/>
              <a:t>Klik om stijl te bewerken</a:t>
            </a:r>
          </a:p>
        </p:txBody>
      </p:sp>
      <p:sp>
        <p:nvSpPr>
          <p:cNvPr id="16" name="Tijdelijke aanduiding voor datum 15"/>
          <p:cNvSpPr>
            <a:spLocks noGrp="1"/>
          </p:cNvSpPr>
          <p:nvPr>
            <p:ph type="dt" sz="half" idx="10"/>
          </p:nvPr>
        </p:nvSpPr>
        <p:spPr/>
        <p:txBody>
          <a:bodyPr/>
          <a:lstStyle/>
          <a:p>
            <a:endParaRPr lang="nl-NL"/>
          </a:p>
        </p:txBody>
      </p:sp>
      <p:sp>
        <p:nvSpPr>
          <p:cNvPr id="17" name="Tijdelijke aanduiding voor voettekst 16"/>
          <p:cNvSpPr>
            <a:spLocks noGrp="1"/>
          </p:cNvSpPr>
          <p:nvPr>
            <p:ph type="ftr" sz="quarter" idx="11"/>
          </p:nvPr>
        </p:nvSpPr>
        <p:spPr/>
        <p:txBody>
          <a:bodyPr/>
          <a:lstStyle/>
          <a:p>
            <a:endParaRPr lang="nl-NL"/>
          </a:p>
        </p:txBody>
      </p:sp>
      <p:sp>
        <p:nvSpPr>
          <p:cNvPr id="18" name="Tijdelijke aanduiding voor dianummer 17"/>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095085671"/>
      </p:ext>
    </p:extLst>
  </p:cSld>
  <p:clrMapOvr>
    <a:masterClrMapping/>
  </p:clrMapOvr>
  <p:extLst>
    <p:ext uri="{DCECCB84-F9BA-43D5-87BE-67443E8EF086}">
      <p15:sldGuideLst xmlns:p15="http://schemas.microsoft.com/office/powerpoint/2012/main">
        <p15:guide id="1" pos="3988">
          <p15:clr>
            <a:srgbClr val="FBAE40"/>
          </p15:clr>
        </p15:guide>
        <p15:guide id="2" pos="3693">
          <p15:clr>
            <a:srgbClr val="FBAE40"/>
          </p15:clr>
        </p15:guide>
        <p15:guide id="3" orient="horz" pos="166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stijl te bewerken</a:t>
            </a:r>
          </a:p>
        </p:txBody>
      </p:sp>
      <p:sp>
        <p:nvSpPr>
          <p:cNvPr id="12" name="Tijdelijke aanduiding voor datum 11"/>
          <p:cNvSpPr>
            <a:spLocks noGrp="1"/>
          </p:cNvSpPr>
          <p:nvPr>
            <p:ph type="dt" sz="half" idx="10"/>
          </p:nvPr>
        </p:nvSpPr>
        <p:spPr/>
        <p:txBody>
          <a:bodyPr/>
          <a:lstStyle/>
          <a:p>
            <a:endParaRPr lang="nl-NL"/>
          </a:p>
        </p:txBody>
      </p:sp>
      <p:sp>
        <p:nvSpPr>
          <p:cNvPr id="13" name="Tijdelijke aanduiding voor voettekst 12"/>
          <p:cNvSpPr>
            <a:spLocks noGrp="1"/>
          </p:cNvSpPr>
          <p:nvPr>
            <p:ph type="ftr" sz="quarter" idx="11"/>
          </p:nvPr>
        </p:nvSpPr>
        <p:spPr/>
        <p:txBody>
          <a:bodyPr/>
          <a:lstStyle/>
          <a:p>
            <a:endParaRPr lang="nl-NL"/>
          </a:p>
        </p:txBody>
      </p:sp>
      <p:sp>
        <p:nvSpPr>
          <p:cNvPr id="14" name="Tijdelijke aanduiding voor dianummer 13"/>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5877217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11" name="Tijdelijke aanduiding voor datum 10"/>
          <p:cNvSpPr>
            <a:spLocks noGrp="1"/>
          </p:cNvSpPr>
          <p:nvPr>
            <p:ph type="dt" sz="half" idx="10"/>
          </p:nvPr>
        </p:nvSpPr>
        <p:spPr/>
        <p:txBody>
          <a:bodyPr/>
          <a:lstStyle/>
          <a:p>
            <a:endParaRPr lang="nl-NL"/>
          </a:p>
        </p:txBody>
      </p:sp>
      <p:sp>
        <p:nvSpPr>
          <p:cNvPr id="12" name="Tijdelijke aanduiding voor voettekst 11"/>
          <p:cNvSpPr>
            <a:spLocks noGrp="1"/>
          </p:cNvSpPr>
          <p:nvPr>
            <p:ph type="ftr" sz="quarter" idx="11"/>
          </p:nvPr>
        </p:nvSpPr>
        <p:spPr/>
        <p:txBody>
          <a:bodyPr/>
          <a:lstStyle/>
          <a:p>
            <a:endParaRPr lang="nl-NL"/>
          </a:p>
        </p:txBody>
      </p:sp>
      <p:sp>
        <p:nvSpPr>
          <p:cNvPr id="13" name="Tijdelijke aanduiding voor dianummer 12"/>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4872136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3999"/>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10" name="Tijdelijke aanduiding voor inhoud 9"/>
          <p:cNvSpPr>
            <a:spLocks noGrp="1"/>
          </p:cNvSpPr>
          <p:nvPr>
            <p:ph sz="quarter" idx="13"/>
          </p:nvPr>
        </p:nvSpPr>
        <p:spPr>
          <a:xfrm>
            <a:off x="6554588" y="1052513"/>
            <a:ext cx="5004000" cy="51689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3" name="Titel 2"/>
          <p:cNvSpPr>
            <a:spLocks noGrp="1"/>
          </p:cNvSpPr>
          <p:nvPr>
            <p:ph type="title"/>
          </p:nvPr>
        </p:nvSpPr>
        <p:spPr>
          <a:xfrm>
            <a:off x="635000" y="1052513"/>
            <a:ext cx="5003800" cy="948047"/>
          </a:xfrm>
        </p:spPr>
        <p:txBody>
          <a:bodyPr/>
          <a:lstStyle/>
          <a:p>
            <a:r>
              <a:rPr lang="nl-NL"/>
              <a:t>Klik om stijl te bewerken</a:t>
            </a:r>
          </a:p>
        </p:txBody>
      </p:sp>
      <p:sp>
        <p:nvSpPr>
          <p:cNvPr id="17" name="Tijdelijke aanduiding voor datum 16"/>
          <p:cNvSpPr>
            <a:spLocks noGrp="1"/>
          </p:cNvSpPr>
          <p:nvPr>
            <p:ph type="dt" sz="half" idx="14"/>
          </p:nvPr>
        </p:nvSpPr>
        <p:spPr/>
        <p:txBody>
          <a:bodyPr/>
          <a:lstStyle/>
          <a:p>
            <a:endParaRPr lang="nl-NL"/>
          </a:p>
        </p:txBody>
      </p:sp>
      <p:sp>
        <p:nvSpPr>
          <p:cNvPr id="18" name="Tijdelijke aanduiding voor voettekst 17"/>
          <p:cNvSpPr>
            <a:spLocks noGrp="1"/>
          </p:cNvSpPr>
          <p:nvPr>
            <p:ph type="ftr" sz="quarter" idx="15"/>
          </p:nvPr>
        </p:nvSpPr>
        <p:spPr/>
        <p:txBody>
          <a:bodyPr/>
          <a:lstStyle/>
          <a:p>
            <a:endParaRPr lang="nl-NL"/>
          </a:p>
        </p:txBody>
      </p:sp>
      <p:sp>
        <p:nvSpPr>
          <p:cNvPr id="19" name="Tijdelijke aanduiding voor dianummer 18"/>
          <p:cNvSpPr>
            <a:spLocks noGrp="1"/>
          </p:cNvSpPr>
          <p:nvPr>
            <p:ph type="sldNum" sz="quarter" idx="16"/>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8661026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ote tekst A">
    <p:bg>
      <p:bgRef idx="1001">
        <a:schemeClr val="bg2"/>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b" anchorCtr="0">
            <a:normAutofit/>
          </a:bodyPr>
          <a:lstStyle>
            <a:lvl1pPr algn="l">
              <a:defRPr sz="8000" b="0">
                <a:solidFill>
                  <a:schemeClr val="tx1"/>
                </a:solidFill>
              </a:defRPr>
            </a:lvl1pPr>
          </a:lstStyle>
          <a:p>
            <a:r>
              <a:rPr lang="nl-NL"/>
              <a:t>Klik om stijl te bewerken</a:t>
            </a:r>
          </a:p>
        </p:txBody>
      </p:sp>
      <p:sp>
        <p:nvSpPr>
          <p:cNvPr id="4" name="Ondertitel 2"/>
          <p:cNvSpPr>
            <a:spLocks noGrp="1"/>
          </p:cNvSpPr>
          <p:nvPr>
            <p:ph type="subTitle" idx="1"/>
          </p:nvPr>
        </p:nvSpPr>
        <p:spPr>
          <a:xfrm>
            <a:off x="635000" y="5077315"/>
            <a:ext cx="5461000" cy="1144098"/>
          </a:xfrm>
        </p:spPr>
        <p:txBody>
          <a:bodyPr lIns="162000" tIns="90000" rIns="90000">
            <a:normAutofit/>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9" name="Tijdelijke aanduiding voor datum 8"/>
          <p:cNvSpPr>
            <a:spLocks noGrp="1"/>
          </p:cNvSpPr>
          <p:nvPr>
            <p:ph type="dt" sz="half" idx="10"/>
          </p:nvPr>
        </p:nvSpPr>
        <p:spPr/>
        <p:txBody>
          <a:bodyPr/>
          <a:lstStyle>
            <a:lvl1pPr>
              <a:defRPr>
                <a:solidFill>
                  <a:schemeClr val="tx2"/>
                </a:solidFill>
              </a:defRPr>
            </a:lvl1pPr>
          </a:lstStyle>
          <a:p>
            <a:endParaRPr lang="nl-NL"/>
          </a:p>
        </p:txBody>
      </p:sp>
      <p:sp>
        <p:nvSpPr>
          <p:cNvPr id="10" name="Tijdelijke aanduiding voor voettekst 9"/>
          <p:cNvSpPr>
            <a:spLocks noGrp="1"/>
          </p:cNvSpPr>
          <p:nvPr>
            <p:ph type="ftr" sz="quarter" idx="11"/>
          </p:nvPr>
        </p:nvSpPr>
        <p:spPr/>
        <p:txBody>
          <a:bodyPr/>
          <a:lstStyle>
            <a:lvl1pPr>
              <a:defRPr>
                <a:solidFill>
                  <a:schemeClr val="tx2"/>
                </a:solidFill>
              </a:defRPr>
            </a:lvl1pPr>
          </a:lstStyle>
          <a:p>
            <a:endParaRPr lang="nl-NL"/>
          </a:p>
        </p:txBody>
      </p:sp>
      <p:sp>
        <p:nvSpPr>
          <p:cNvPr id="11" name="Tijdelijke aanduiding voor dianummer 10"/>
          <p:cNvSpPr>
            <a:spLocks noGrp="1"/>
          </p:cNvSpPr>
          <p:nvPr>
            <p:ph type="sldNum" sz="quarter" idx="12"/>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1403839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ote tekst B">
    <p:bg>
      <p:bgRef idx="1001">
        <a:schemeClr val="bg1"/>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b" anchorCtr="0">
            <a:normAutofit/>
          </a:bodyPr>
          <a:lstStyle>
            <a:lvl1pPr algn="l">
              <a:defRPr sz="8000" b="0">
                <a:solidFill>
                  <a:schemeClr val="tx2"/>
                </a:solidFill>
              </a:defRPr>
            </a:lvl1pPr>
          </a:lstStyle>
          <a:p>
            <a:r>
              <a:rPr lang="nl-NL"/>
              <a:t>Klik om stijl te bewerken</a:t>
            </a:r>
          </a:p>
        </p:txBody>
      </p:sp>
      <p:sp>
        <p:nvSpPr>
          <p:cNvPr id="4" name="Ondertitel 2"/>
          <p:cNvSpPr>
            <a:spLocks noGrp="1"/>
          </p:cNvSpPr>
          <p:nvPr>
            <p:ph type="subTitle" idx="1"/>
          </p:nvPr>
        </p:nvSpPr>
        <p:spPr>
          <a:xfrm>
            <a:off x="635000" y="5077314"/>
            <a:ext cx="5461000" cy="1144099"/>
          </a:xfrm>
        </p:spPr>
        <p:txBody>
          <a:bodyPr lIns="16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6" name="Tijdelijke aanduiding voor datum 5"/>
          <p:cNvSpPr>
            <a:spLocks noGrp="1"/>
          </p:cNvSpPr>
          <p:nvPr>
            <p:ph type="dt" sz="half" idx="10"/>
          </p:nvPr>
        </p:nvSpPr>
        <p:spPr/>
        <p:txBody>
          <a:bodyPr/>
          <a:lstStyle/>
          <a:p>
            <a:endParaRPr lang="nl-NL"/>
          </a:p>
        </p:txBody>
      </p:sp>
      <p:sp>
        <p:nvSpPr>
          <p:cNvPr id="7" name="Tijdelijke aanduiding voor voettekst 6"/>
          <p:cNvSpPr>
            <a:spLocks noGrp="1"/>
          </p:cNvSpPr>
          <p:nvPr>
            <p:ph type="ftr" sz="quarter" idx="11"/>
          </p:nvPr>
        </p:nvSpPr>
        <p:spPr/>
        <p:txBody>
          <a:bodyPr/>
          <a:lstStyle/>
          <a:p>
            <a:endParaRPr lang="nl-NL"/>
          </a:p>
        </p:txBody>
      </p:sp>
      <p:sp>
        <p:nvSpPr>
          <p:cNvPr id="8" name="Tijdelijke aanduiding voor dianummer 7"/>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57581015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dia verticaal">
    <p:spTree>
      <p:nvGrpSpPr>
        <p:cNvPr id="1" name=""/>
        <p:cNvGrpSpPr/>
        <p:nvPr/>
      </p:nvGrpSpPr>
      <p:grpSpPr>
        <a:xfrm>
          <a:off x="0" y="0"/>
          <a:ext cx="0" cy="0"/>
          <a:chOff x="0" y="0"/>
          <a:chExt cx="0" cy="0"/>
        </a:xfrm>
      </p:grpSpPr>
      <p:sp>
        <p:nvSpPr>
          <p:cNvPr id="13" name="Rechthoek 12"/>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7" name="Rechthoek 16"/>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hthoek 14"/>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6" name="Afbeelding 1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
        <p:nvSpPr>
          <p:cNvPr id="18" name="Tijdelijke aanduiding voor datum 17"/>
          <p:cNvSpPr>
            <a:spLocks noGrp="1"/>
          </p:cNvSpPr>
          <p:nvPr>
            <p:ph type="dt" sz="half" idx="17"/>
          </p:nvPr>
        </p:nvSpPr>
        <p:spPr>
          <a:xfrm>
            <a:off x="635000" y="6543488"/>
            <a:ext cx="5003800" cy="264272"/>
          </a:xfrm>
          <a:prstGeom prst="rect">
            <a:avLst/>
          </a:prstGeom>
        </p:spPr>
        <p:txBody>
          <a:bodyPr/>
          <a:lstStyle/>
          <a:p>
            <a:endParaRPr lang="nl-NL"/>
          </a:p>
        </p:txBody>
      </p:sp>
      <p:sp>
        <p:nvSpPr>
          <p:cNvPr id="19" name="Tijdelijke aanduiding voor voettekst 18"/>
          <p:cNvSpPr>
            <a:spLocks noGrp="1"/>
          </p:cNvSpPr>
          <p:nvPr>
            <p:ph type="ftr" sz="quarter" idx="18"/>
          </p:nvPr>
        </p:nvSpPr>
        <p:spPr>
          <a:xfrm>
            <a:off x="635000" y="6221413"/>
            <a:ext cx="5003800" cy="322075"/>
          </a:xfrm>
          <a:prstGeom prst="rect">
            <a:avLst/>
          </a:prstGeom>
        </p:spPr>
        <p:txBody>
          <a:bodyPr/>
          <a:lstStyle/>
          <a:p>
            <a:endParaRPr lang="nl-NL"/>
          </a:p>
        </p:txBody>
      </p:sp>
      <p:sp>
        <p:nvSpPr>
          <p:cNvPr id="20" name="Tijdelijke aanduiding voor dianummer 19"/>
          <p:cNvSpPr>
            <a:spLocks noGrp="1"/>
          </p:cNvSpPr>
          <p:nvPr>
            <p:ph type="sldNum" sz="quarter" idx="19"/>
          </p:nvPr>
        </p:nvSpPr>
        <p:spPr/>
        <p:txBody>
          <a:bodyPr/>
          <a:lstStyle/>
          <a:p>
            <a:fld id="{10A0A6AF-03C5-477E-939A-E28F7E7F05EA}" type="slidenum">
              <a:rPr lang="nl-NL" smtClean="0"/>
              <a:pPr/>
              <a:t>‹nr.›</a:t>
            </a:fld>
            <a:endParaRPr lang="nl-NL"/>
          </a:p>
        </p:txBody>
      </p:sp>
      <p:sp>
        <p:nvSpPr>
          <p:cNvPr id="24" name="Ondertitel 2"/>
          <p:cNvSpPr>
            <a:spLocks noGrp="1"/>
          </p:cNvSpPr>
          <p:nvPr>
            <p:ph type="subTitle" idx="1"/>
          </p:nvPr>
        </p:nvSpPr>
        <p:spPr>
          <a:xfrm>
            <a:off x="6556176" y="3427413"/>
            <a:ext cx="5004000" cy="2404640"/>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25"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sp>
        <p:nvSpPr>
          <p:cNvPr id="21" name="Titel 1"/>
          <p:cNvSpPr>
            <a:spLocks noGrp="1"/>
          </p:cNvSpPr>
          <p:nvPr>
            <p:ph type="ctrTitle"/>
          </p:nvPr>
        </p:nvSpPr>
        <p:spPr>
          <a:xfrm>
            <a:off x="6554588" y="2024063"/>
            <a:ext cx="5004000" cy="1403350"/>
          </a:xfrm>
        </p:spPr>
        <p:txBody>
          <a:bodyPr tIns="90000" bIns="90000" anchor="b">
            <a:normAutofit/>
          </a:bodyPr>
          <a:lstStyle>
            <a:lvl1pPr algn="l">
              <a:defRPr sz="3600">
                <a:solidFill>
                  <a:schemeClr val="bg1"/>
                </a:solidFill>
              </a:defRPr>
            </a:lvl1pPr>
          </a:lstStyle>
          <a:p>
            <a:r>
              <a:rPr lang="nl-NL"/>
              <a:t>Klik om stijl te bewerken</a:t>
            </a:r>
          </a:p>
        </p:txBody>
      </p:sp>
    </p:spTree>
    <p:extLst>
      <p:ext uri="{BB962C8B-B14F-4D97-AF65-F5344CB8AC3E}">
        <p14:creationId xmlns:p14="http://schemas.microsoft.com/office/powerpoint/2010/main" val="28289396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kstvlak A">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ctr" anchorCtr="0"/>
          <a:lstStyle>
            <a:lvl1pPr>
              <a:defRPr sz="4000">
                <a:solidFill>
                  <a:schemeClr val="tx2"/>
                </a:solidFill>
              </a:defRPr>
            </a:lvl1pPr>
          </a:lstStyle>
          <a:p>
            <a:r>
              <a:rPr lang="nl-NL"/>
              <a:t>Klik om stijl te bewerken</a:t>
            </a:r>
          </a:p>
        </p:txBody>
      </p:sp>
      <p:pic>
        <p:nvPicPr>
          <p:cNvPr id="14" name="Afbeelding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6" name="Rechthoek 15"/>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1" name="Tijdelijke aanduiding voor datum 10"/>
          <p:cNvSpPr>
            <a:spLocks noGrp="1"/>
          </p:cNvSpPr>
          <p:nvPr>
            <p:ph type="dt" sz="half" idx="11"/>
          </p:nvPr>
        </p:nvSpPr>
        <p:spPr/>
        <p:txBody>
          <a:bodyPr/>
          <a:lstStyle/>
          <a:p>
            <a:endParaRPr lang="nl-NL"/>
          </a:p>
        </p:txBody>
      </p:sp>
      <p:sp>
        <p:nvSpPr>
          <p:cNvPr id="12" name="Tijdelijke aanduiding voor voettekst 11"/>
          <p:cNvSpPr>
            <a:spLocks noGrp="1"/>
          </p:cNvSpPr>
          <p:nvPr>
            <p:ph type="ftr" sz="quarter" idx="12"/>
          </p:nvPr>
        </p:nvSpPr>
        <p:spPr/>
        <p:txBody>
          <a:bodyPr/>
          <a:lstStyle/>
          <a:p>
            <a:endParaRPr lang="nl-NL"/>
          </a:p>
        </p:txBody>
      </p:sp>
      <p:sp>
        <p:nvSpPr>
          <p:cNvPr id="13" name="Tijdelijke aanduiding voor dianummer 12"/>
          <p:cNvSpPr>
            <a:spLocks noGrp="1"/>
          </p:cNvSpPr>
          <p:nvPr>
            <p:ph type="sldNum" sz="quarter" idx="13"/>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842519418"/>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kstvlak B">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ctr" anchorCtr="0"/>
          <a:lstStyle>
            <a:lvl1pPr>
              <a:defRPr sz="4000">
                <a:solidFill>
                  <a:schemeClr val="bg1"/>
                </a:solidFill>
              </a:defRPr>
            </a:lvl1pPr>
          </a:lstStyle>
          <a:p>
            <a:r>
              <a:rPr lang="nl-NL"/>
              <a:t>Klik om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8" name="Afbeelding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0" name="Rechthoek 9"/>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ijdelijke aanduiding voor datum 12"/>
          <p:cNvSpPr>
            <a:spLocks noGrp="1"/>
          </p:cNvSpPr>
          <p:nvPr>
            <p:ph type="dt" sz="half" idx="11"/>
          </p:nvPr>
        </p:nvSpPr>
        <p:spPr/>
        <p:txBody>
          <a:bodyPr/>
          <a:lstStyle/>
          <a:p>
            <a:endParaRPr lang="nl-NL"/>
          </a:p>
        </p:txBody>
      </p:sp>
      <p:sp>
        <p:nvSpPr>
          <p:cNvPr id="14" name="Tijdelijke aanduiding voor voettekst 13"/>
          <p:cNvSpPr>
            <a:spLocks noGrp="1"/>
          </p:cNvSpPr>
          <p:nvPr>
            <p:ph type="ftr" sz="quarter" idx="12"/>
          </p:nvPr>
        </p:nvSpPr>
        <p:spPr/>
        <p:txBody>
          <a:bodyPr/>
          <a:lstStyle/>
          <a:p>
            <a:endParaRPr lang="nl-NL"/>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784060775"/>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4000"/>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9" name="Titel 8"/>
          <p:cNvSpPr>
            <a:spLocks noGrp="1"/>
          </p:cNvSpPr>
          <p:nvPr>
            <p:ph type="title"/>
          </p:nvPr>
        </p:nvSpPr>
        <p:spPr>
          <a:xfrm>
            <a:off x="635000" y="1052513"/>
            <a:ext cx="5003800" cy="948047"/>
          </a:xfrm>
        </p:spPr>
        <p:txBody>
          <a:bodyPr/>
          <a:lstStyle/>
          <a:p>
            <a:r>
              <a:rPr lang="nl-NL"/>
              <a:t>Klik om stijl te bewerken</a:t>
            </a:r>
          </a:p>
        </p:txBody>
      </p:sp>
      <p:sp>
        <p:nvSpPr>
          <p:cNvPr id="8" name="Tijdelijke aanduiding voor afbeelding 9"/>
          <p:cNvSpPr>
            <a:spLocks noGrp="1"/>
          </p:cNvSpPr>
          <p:nvPr>
            <p:ph type="pic" sz="quarter" idx="24"/>
          </p:nvPr>
        </p:nvSpPr>
        <p:spPr>
          <a:xfrm>
            <a:off x="6096000" y="-2381"/>
            <a:ext cx="6096000"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6000" h="6860381">
                <a:moveTo>
                  <a:pt x="229238" y="0"/>
                </a:moveTo>
                <a:lnTo>
                  <a:pt x="6091238" y="0"/>
                </a:lnTo>
                <a:lnTo>
                  <a:pt x="6091238" y="2381"/>
                </a:lnTo>
                <a:lnTo>
                  <a:pt x="6096000" y="2381"/>
                </a:lnTo>
                <a:lnTo>
                  <a:pt x="6096000" y="6860381"/>
                </a:lnTo>
                <a:lnTo>
                  <a:pt x="6095999" y="6860381"/>
                </a:lnTo>
                <a:lnTo>
                  <a:pt x="3832225" y="6860381"/>
                </a:lnTo>
                <a:lnTo>
                  <a:pt x="232201" y="6860381"/>
                </a:lnTo>
                <a:lnTo>
                  <a:pt x="232201" y="6626381"/>
                </a:lnTo>
                <a:lnTo>
                  <a:pt x="0" y="6626381"/>
                </a:lnTo>
                <a:lnTo>
                  <a:pt x="0" y="5488781"/>
                </a:lnTo>
                <a:lnTo>
                  <a:pt x="1" y="5488781"/>
                </a:lnTo>
                <a:lnTo>
                  <a:pt x="1" y="948531"/>
                </a:lnTo>
                <a:lnTo>
                  <a:pt x="1" y="711200"/>
                </a:lnTo>
                <a:lnTo>
                  <a:pt x="1" y="2381"/>
                </a:lnTo>
                <a:lnTo>
                  <a:pt x="2" y="2381"/>
                </a:lnTo>
                <a:lnTo>
                  <a:pt x="2" y="711994"/>
                </a:lnTo>
                <a:lnTo>
                  <a:pt x="233366" y="711994"/>
                </a:lnTo>
                <a:lnTo>
                  <a:pt x="233366" y="2381"/>
                </a:lnTo>
                <a:lnTo>
                  <a:pt x="229238" y="2381"/>
                </a:lnTo>
                <a:close/>
              </a:path>
            </a:pathLst>
          </a:custGeom>
          <a:solidFill>
            <a:schemeClr val="bg1">
              <a:lumMod val="85000"/>
            </a:schemeClr>
          </a:solidFill>
        </p:spPr>
        <p:txBody>
          <a:bodyPr wrap="square" anchor="ctr" anchorCtr="0">
            <a:noAutofit/>
          </a:bodyPr>
          <a:lstStyle/>
          <a:p>
            <a:r>
              <a:rPr lang="nl-NL"/>
              <a:t>Klik op het pictogram als u een afbeelding wilt toevoegen</a:t>
            </a:r>
          </a:p>
        </p:txBody>
      </p:sp>
      <p:sp>
        <p:nvSpPr>
          <p:cNvPr id="11" name="Tijdelijke aanduiding voor datum 10"/>
          <p:cNvSpPr>
            <a:spLocks noGrp="1"/>
          </p:cNvSpPr>
          <p:nvPr>
            <p:ph type="dt" sz="half" idx="25"/>
          </p:nvPr>
        </p:nvSpPr>
        <p:spPr/>
        <p:txBody>
          <a:bodyPr/>
          <a:lstStyle/>
          <a:p>
            <a:endParaRPr lang="nl-NL"/>
          </a:p>
        </p:txBody>
      </p:sp>
      <p:sp>
        <p:nvSpPr>
          <p:cNvPr id="12" name="Tijdelijke aanduiding voor voettekst 11"/>
          <p:cNvSpPr>
            <a:spLocks noGrp="1"/>
          </p:cNvSpPr>
          <p:nvPr>
            <p:ph type="ftr" sz="quarter" idx="26"/>
          </p:nvPr>
        </p:nvSpPr>
        <p:spPr/>
        <p:txBody>
          <a:bodyPr/>
          <a:lstStyle/>
          <a:p>
            <a:endParaRPr lang="nl-NL"/>
          </a:p>
        </p:txBody>
      </p:sp>
      <p:sp>
        <p:nvSpPr>
          <p:cNvPr id="13" name="Tijdelijke aanduiding voor dianummer 12"/>
          <p:cNvSpPr>
            <a:spLocks noGrp="1"/>
          </p:cNvSpPr>
          <p:nvPr>
            <p:ph type="sldNum" sz="quarter" idx="2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257711373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fbeelding verticaal kleur">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5"/>
          </p:nvPr>
        </p:nvSpPr>
        <p:spPr>
          <a:xfrm>
            <a:off x="635000" y="2289600"/>
            <a:ext cx="5005388" cy="393541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12" name="Afbeelding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4" name="Rechthoek 13"/>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4206" y="1051200"/>
            <a:ext cx="5004594" cy="948047"/>
          </a:xfrm>
        </p:spPr>
        <p:txBody>
          <a:bodyPr/>
          <a:lstStyle>
            <a:lvl1pPr>
              <a:defRPr>
                <a:solidFill>
                  <a:schemeClr val="bg1"/>
                </a:solidFill>
              </a:defRPr>
            </a:lvl1pPr>
          </a:lstStyle>
          <a:p>
            <a:r>
              <a:rPr lang="nl-NL"/>
              <a:t>Klik om stijl te bewerken</a:t>
            </a:r>
          </a:p>
        </p:txBody>
      </p:sp>
      <p:sp>
        <p:nvSpPr>
          <p:cNvPr id="11" name="Tijdelijke aanduiding voor afbeelding 9"/>
          <p:cNvSpPr>
            <a:spLocks noGrp="1"/>
          </p:cNvSpPr>
          <p:nvPr>
            <p:ph type="pic" sz="quarter" idx="24"/>
          </p:nvPr>
        </p:nvSpPr>
        <p:spPr>
          <a:xfrm>
            <a:off x="6096000" y="-2381"/>
            <a:ext cx="6096000"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6000" h="6860381">
                <a:moveTo>
                  <a:pt x="229238" y="0"/>
                </a:moveTo>
                <a:lnTo>
                  <a:pt x="6091238" y="0"/>
                </a:lnTo>
                <a:lnTo>
                  <a:pt x="6091238" y="2381"/>
                </a:lnTo>
                <a:lnTo>
                  <a:pt x="6096000" y="2381"/>
                </a:lnTo>
                <a:lnTo>
                  <a:pt x="6096000" y="6860381"/>
                </a:lnTo>
                <a:lnTo>
                  <a:pt x="6095999" y="6860381"/>
                </a:lnTo>
                <a:lnTo>
                  <a:pt x="3832225" y="6860381"/>
                </a:lnTo>
                <a:lnTo>
                  <a:pt x="232201" y="6860381"/>
                </a:lnTo>
                <a:lnTo>
                  <a:pt x="232201" y="6626381"/>
                </a:lnTo>
                <a:lnTo>
                  <a:pt x="0" y="6626381"/>
                </a:lnTo>
                <a:lnTo>
                  <a:pt x="0" y="5488781"/>
                </a:lnTo>
                <a:lnTo>
                  <a:pt x="1" y="5488781"/>
                </a:lnTo>
                <a:lnTo>
                  <a:pt x="1" y="948531"/>
                </a:lnTo>
                <a:lnTo>
                  <a:pt x="1" y="711200"/>
                </a:lnTo>
                <a:lnTo>
                  <a:pt x="1" y="2381"/>
                </a:lnTo>
                <a:lnTo>
                  <a:pt x="2" y="2381"/>
                </a:lnTo>
                <a:lnTo>
                  <a:pt x="2" y="711994"/>
                </a:lnTo>
                <a:lnTo>
                  <a:pt x="233366" y="711994"/>
                </a:lnTo>
                <a:lnTo>
                  <a:pt x="233366" y="2381"/>
                </a:lnTo>
                <a:lnTo>
                  <a:pt x="229238" y="2381"/>
                </a:lnTo>
                <a:close/>
              </a:path>
            </a:pathLst>
          </a:custGeom>
          <a:solidFill>
            <a:schemeClr val="bg1">
              <a:lumMod val="85000"/>
            </a:schemeClr>
          </a:solidFill>
        </p:spPr>
        <p:txBody>
          <a:bodyPr wrap="square" anchor="ctr" anchorCtr="0">
            <a:noAutofit/>
          </a:bodyPr>
          <a:lstStyle/>
          <a:p>
            <a:r>
              <a:rPr lang="nl-NL"/>
              <a:t>Klik op het pictogram als u een afbeelding wilt toevoegen</a:t>
            </a:r>
          </a:p>
        </p:txBody>
      </p:sp>
      <p:sp>
        <p:nvSpPr>
          <p:cNvPr id="20" name="Tijdelijke aanduiding voor datum 19"/>
          <p:cNvSpPr>
            <a:spLocks noGrp="1"/>
          </p:cNvSpPr>
          <p:nvPr>
            <p:ph type="dt" sz="half" idx="25"/>
          </p:nvPr>
        </p:nvSpPr>
        <p:spPr/>
        <p:txBody>
          <a:bodyPr/>
          <a:lstStyle/>
          <a:p>
            <a:endParaRPr lang="nl-NL"/>
          </a:p>
        </p:txBody>
      </p:sp>
      <p:sp>
        <p:nvSpPr>
          <p:cNvPr id="21" name="Tijdelijke aanduiding voor voettekst 20"/>
          <p:cNvSpPr>
            <a:spLocks noGrp="1"/>
          </p:cNvSpPr>
          <p:nvPr>
            <p:ph type="ftr" sz="quarter" idx="26"/>
          </p:nvPr>
        </p:nvSpPr>
        <p:spPr/>
        <p:txBody>
          <a:bodyPr/>
          <a:lstStyle/>
          <a:p>
            <a:endParaRPr lang="nl-NL"/>
          </a:p>
        </p:txBody>
      </p:sp>
      <p:sp>
        <p:nvSpPr>
          <p:cNvPr id="22" name="Tijdelijke aanduiding voor dianummer 21"/>
          <p:cNvSpPr>
            <a:spLocks noGrp="1"/>
          </p:cNvSpPr>
          <p:nvPr>
            <p:ph type="sldNum" sz="quarter" idx="2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2515687105"/>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fbeelding verticaal wit">
    <p:spTree>
      <p:nvGrpSpPr>
        <p:cNvPr id="1" name=""/>
        <p:cNvGrpSpPr/>
        <p:nvPr/>
      </p:nvGrpSpPr>
      <p:grpSpPr>
        <a:xfrm>
          <a:off x="0" y="0"/>
          <a:ext cx="0" cy="0"/>
          <a:chOff x="0" y="0"/>
          <a:chExt cx="0" cy="0"/>
        </a:xfrm>
      </p:grpSpPr>
      <p:sp>
        <p:nvSpPr>
          <p:cNvPr id="11" name="Tijdelijke aanduiding voor tekst 10"/>
          <p:cNvSpPr>
            <a:spLocks noGrp="1"/>
          </p:cNvSpPr>
          <p:nvPr>
            <p:ph type="body" sz="quarter" idx="16"/>
          </p:nvPr>
        </p:nvSpPr>
        <p:spPr>
          <a:xfrm>
            <a:off x="635000" y="2289600"/>
            <a:ext cx="5003800" cy="39318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p:nvPr>
        </p:nvSpPr>
        <p:spPr>
          <a:xfrm>
            <a:off x="635000" y="1051200"/>
            <a:ext cx="5003800" cy="948047"/>
          </a:xfrm>
        </p:spPr>
        <p:txBody>
          <a:bodyPr/>
          <a:lstStyle/>
          <a:p>
            <a:r>
              <a:rPr lang="nl-NL"/>
              <a:t>Klik om stijl te bewerken</a:t>
            </a:r>
          </a:p>
        </p:txBody>
      </p:sp>
      <p:sp>
        <p:nvSpPr>
          <p:cNvPr id="10" name="Tijdelijke aanduiding voor afbeelding 9"/>
          <p:cNvSpPr>
            <a:spLocks noGrp="1"/>
          </p:cNvSpPr>
          <p:nvPr>
            <p:ph type="pic" sz="quarter" idx="24"/>
          </p:nvPr>
        </p:nvSpPr>
        <p:spPr>
          <a:xfrm>
            <a:off x="6096000" y="-2381"/>
            <a:ext cx="6096000"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6000" h="6860381">
                <a:moveTo>
                  <a:pt x="229238" y="0"/>
                </a:moveTo>
                <a:lnTo>
                  <a:pt x="6091238" y="0"/>
                </a:lnTo>
                <a:lnTo>
                  <a:pt x="6091238" y="2381"/>
                </a:lnTo>
                <a:lnTo>
                  <a:pt x="6096000" y="2381"/>
                </a:lnTo>
                <a:lnTo>
                  <a:pt x="6096000" y="6860381"/>
                </a:lnTo>
                <a:lnTo>
                  <a:pt x="6095999" y="6860381"/>
                </a:lnTo>
                <a:lnTo>
                  <a:pt x="3832225" y="6860381"/>
                </a:lnTo>
                <a:lnTo>
                  <a:pt x="232201" y="6860381"/>
                </a:lnTo>
                <a:lnTo>
                  <a:pt x="232201" y="6626381"/>
                </a:lnTo>
                <a:lnTo>
                  <a:pt x="0" y="6626381"/>
                </a:lnTo>
                <a:lnTo>
                  <a:pt x="0" y="5488781"/>
                </a:lnTo>
                <a:lnTo>
                  <a:pt x="1" y="5488781"/>
                </a:lnTo>
                <a:lnTo>
                  <a:pt x="1" y="948531"/>
                </a:lnTo>
                <a:lnTo>
                  <a:pt x="1" y="711200"/>
                </a:lnTo>
                <a:lnTo>
                  <a:pt x="1" y="2381"/>
                </a:lnTo>
                <a:lnTo>
                  <a:pt x="2" y="2381"/>
                </a:lnTo>
                <a:lnTo>
                  <a:pt x="2" y="711994"/>
                </a:lnTo>
                <a:lnTo>
                  <a:pt x="233366" y="711994"/>
                </a:lnTo>
                <a:lnTo>
                  <a:pt x="233366" y="2381"/>
                </a:lnTo>
                <a:lnTo>
                  <a:pt x="229238" y="2381"/>
                </a:lnTo>
                <a:close/>
              </a:path>
            </a:pathLst>
          </a:custGeom>
          <a:solidFill>
            <a:schemeClr val="bg1">
              <a:lumMod val="85000"/>
            </a:schemeClr>
          </a:solidFill>
        </p:spPr>
        <p:txBody>
          <a:bodyPr wrap="square" anchor="ctr" anchorCtr="0">
            <a:noAutofit/>
          </a:bodyPr>
          <a:lstStyle/>
          <a:p>
            <a:r>
              <a:rPr lang="nl-NL"/>
              <a:t>Klik op het pictogram als u een afbeelding wilt toevoegen</a:t>
            </a:r>
          </a:p>
        </p:txBody>
      </p:sp>
      <p:sp>
        <p:nvSpPr>
          <p:cNvPr id="6" name="Tijdelijke aanduiding voor datum 5"/>
          <p:cNvSpPr>
            <a:spLocks noGrp="1"/>
          </p:cNvSpPr>
          <p:nvPr>
            <p:ph type="dt" sz="half" idx="25"/>
          </p:nvPr>
        </p:nvSpPr>
        <p:spPr/>
        <p:txBody>
          <a:bodyPr/>
          <a:lstStyle/>
          <a:p>
            <a:endParaRPr lang="nl-NL"/>
          </a:p>
        </p:txBody>
      </p:sp>
      <p:sp>
        <p:nvSpPr>
          <p:cNvPr id="12" name="Tijdelijke aanduiding voor voettekst 11"/>
          <p:cNvSpPr>
            <a:spLocks noGrp="1"/>
          </p:cNvSpPr>
          <p:nvPr>
            <p:ph type="ftr" sz="quarter" idx="26"/>
          </p:nvPr>
        </p:nvSpPr>
        <p:spPr/>
        <p:txBody>
          <a:bodyPr/>
          <a:lstStyle/>
          <a:p>
            <a:endParaRPr lang="nl-NL"/>
          </a:p>
        </p:txBody>
      </p:sp>
      <p:sp>
        <p:nvSpPr>
          <p:cNvPr id="13" name="Tijdelijke aanduiding voor dianummer 12"/>
          <p:cNvSpPr>
            <a:spLocks noGrp="1"/>
          </p:cNvSpPr>
          <p:nvPr>
            <p:ph type="sldNum" sz="quarter" idx="2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454856715"/>
      </p:ext>
    </p:extLst>
  </p:cSld>
  <p:clrMapOvr>
    <a:masterClrMapping/>
  </p:clrMapOvr>
  <p:extLst>
    <p:ext uri="{DCECCB84-F9BA-43D5-87BE-67443E8EF086}">
      <p15:sldGuideLst xmlns:p15="http://schemas.microsoft.com/office/powerpoint/2012/main">
        <p15:guide id="1" pos="39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kst horizontaal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ctr" anchorCtr="0">
            <a:normAutofit/>
          </a:bodyPr>
          <a:lstStyle>
            <a:lvl1pPr>
              <a:defRPr sz="4800">
                <a:solidFill>
                  <a:schemeClr val="bg1"/>
                </a:solidFill>
              </a:defRPr>
            </a:lvl1pPr>
          </a:lstStyle>
          <a:p>
            <a:r>
              <a:rPr lang="nl-NL"/>
              <a:t>Klik om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9" name="Afbeelding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8" name="Tijdelijke aanduiding voor datum 7"/>
          <p:cNvSpPr>
            <a:spLocks noGrp="1"/>
          </p:cNvSpPr>
          <p:nvPr>
            <p:ph type="dt" sz="half" idx="14"/>
          </p:nvPr>
        </p:nvSpPr>
        <p:spPr/>
        <p:txBody>
          <a:bodyPr/>
          <a:lstStyle/>
          <a:p>
            <a:endParaRPr lang="nl-NL"/>
          </a:p>
        </p:txBody>
      </p:sp>
      <p:sp>
        <p:nvSpPr>
          <p:cNvPr id="10" name="Tijdelijke aanduiding voor voettekst 9"/>
          <p:cNvSpPr>
            <a:spLocks noGrp="1"/>
          </p:cNvSpPr>
          <p:nvPr>
            <p:ph type="ftr" sz="quarter" idx="15"/>
          </p:nvPr>
        </p:nvSpPr>
        <p:spPr/>
        <p:txBody>
          <a:bodyPr/>
          <a:lstStyle/>
          <a:p>
            <a:endParaRPr lang="nl-NL"/>
          </a:p>
        </p:txBody>
      </p:sp>
      <p:sp>
        <p:nvSpPr>
          <p:cNvPr id="11" name="Tijdelijke aanduiding voor dianummer 10"/>
          <p:cNvSpPr>
            <a:spLocks noGrp="1"/>
          </p:cNvSpPr>
          <p:nvPr>
            <p:ph type="sldNum" sz="quarter" idx="16"/>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8301634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kst horizontaal B">
    <p:spTree>
      <p:nvGrpSpPr>
        <p:cNvPr id="1" name=""/>
        <p:cNvGrpSpPr/>
        <p:nvPr/>
      </p:nvGrpSpPr>
      <p:grpSpPr>
        <a:xfrm>
          <a:off x="0" y="0"/>
          <a:ext cx="0" cy="0"/>
          <a:chOff x="0" y="0"/>
          <a:chExt cx="0" cy="0"/>
        </a:xfrm>
      </p:grpSpPr>
      <p:sp>
        <p:nvSpPr>
          <p:cNvPr id="6" name="Rechthoek 5"/>
          <p:cNvSpPr/>
          <p:nvPr userDrawn="1"/>
        </p:nvSpPr>
        <p:spPr>
          <a:xfrm>
            <a:off x="0" y="3430587"/>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ctr" anchorCtr="0">
            <a:normAutofit/>
          </a:bodyPr>
          <a:lstStyle>
            <a:lvl1pPr>
              <a:defRPr sz="4800">
                <a:solidFill>
                  <a:schemeClr val="tx2"/>
                </a:solidFill>
              </a:defRPr>
            </a:lvl1pPr>
          </a:lstStyle>
          <a:p>
            <a:r>
              <a:rPr lang="nl-NL"/>
              <a:t>Klik om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8" name="Tijdelijke aanduiding voor datum 7"/>
          <p:cNvSpPr>
            <a:spLocks noGrp="1"/>
          </p:cNvSpPr>
          <p:nvPr>
            <p:ph type="dt" sz="half" idx="14"/>
          </p:nvPr>
        </p:nvSpPr>
        <p:spPr/>
        <p:txBody>
          <a:bodyPr/>
          <a:lstStyle/>
          <a:p>
            <a:endParaRPr lang="nl-NL"/>
          </a:p>
        </p:txBody>
      </p:sp>
      <p:sp>
        <p:nvSpPr>
          <p:cNvPr id="10" name="Tijdelijke aanduiding voor voettekst 9"/>
          <p:cNvSpPr>
            <a:spLocks noGrp="1"/>
          </p:cNvSpPr>
          <p:nvPr>
            <p:ph type="ftr" sz="quarter" idx="15"/>
          </p:nvPr>
        </p:nvSpPr>
        <p:spPr/>
        <p:txBody>
          <a:bodyPr/>
          <a:lstStyle/>
          <a:p>
            <a:endParaRPr lang="nl-NL"/>
          </a:p>
        </p:txBody>
      </p:sp>
      <p:sp>
        <p:nvSpPr>
          <p:cNvPr id="11" name="Tijdelijke aanduiding voor dianummer 10"/>
          <p:cNvSpPr>
            <a:spLocks noGrp="1"/>
          </p:cNvSpPr>
          <p:nvPr>
            <p:ph type="sldNum" sz="quarter" idx="16"/>
          </p:nvPr>
        </p:nvSpPr>
        <p:spPr/>
        <p:txBody>
          <a:bodyPr/>
          <a:lstStyle/>
          <a:p>
            <a:fld id="{10A0A6AF-03C5-477E-939A-E28F7E7F05EA}" type="slidenum">
              <a:rPr lang="nl-NL" smtClean="0"/>
              <a:pPr/>
              <a:t>‹nr.›</a:t>
            </a:fld>
            <a:endParaRPr lang="nl-NL"/>
          </a:p>
        </p:txBody>
      </p:sp>
      <p:sp>
        <p:nvSpPr>
          <p:cNvPr id="12" name="Rechthoek 11"/>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7834479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fbeelding horizontaal kleur">
    <p:bg>
      <p:bgRef idx="1001">
        <a:schemeClr val="bg2"/>
      </p:bgRef>
    </p:bg>
    <p:spTree>
      <p:nvGrpSpPr>
        <p:cNvPr id="1" name=""/>
        <p:cNvGrpSpPr/>
        <p:nvPr/>
      </p:nvGrpSpPr>
      <p:grpSpPr>
        <a:xfrm>
          <a:off x="0" y="0"/>
          <a:ext cx="0" cy="0"/>
          <a:chOff x="0" y="0"/>
          <a:chExt cx="0" cy="0"/>
        </a:xfrm>
      </p:grpSpPr>
      <p:sp>
        <p:nvSpPr>
          <p:cNvPr id="12"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0" y="0"/>
                </a:moveTo>
                <a:lnTo>
                  <a:pt x="5862638" y="0"/>
                </a:lnTo>
                <a:lnTo>
                  <a:pt x="5862638" y="709613"/>
                </a:lnTo>
                <a:lnTo>
                  <a:pt x="6329363" y="709613"/>
                </a:lnTo>
                <a:lnTo>
                  <a:pt x="6329363" y="0"/>
                </a:lnTo>
                <a:lnTo>
                  <a:pt x="12192000" y="0"/>
                </a:lnTo>
                <a:lnTo>
                  <a:pt x="12192000" y="3427413"/>
                </a:lnTo>
                <a:lnTo>
                  <a:pt x="0" y="3427413"/>
                </a:lnTo>
                <a:close/>
              </a:path>
            </a:pathLst>
          </a:custGeom>
          <a:solidFill>
            <a:schemeClr val="tx1">
              <a:lumMod val="85000"/>
            </a:schemeClr>
          </a:solidFill>
        </p:spPr>
        <p:txBody>
          <a:bodyPr wrap="square" lIns="720000" tIns="1152000">
            <a:noAutofit/>
          </a:bodyPr>
          <a:lstStyle>
            <a:lvl1pPr>
              <a:buClr>
                <a:schemeClr val="bg2"/>
              </a:buClr>
              <a:tabLst>
                <a:tab pos="1619250" algn="l"/>
              </a:tabLst>
              <a:defRPr>
                <a:solidFill>
                  <a:schemeClr val="bg1"/>
                </a:solidFill>
              </a:defRPr>
            </a:lvl1pPr>
          </a:lstStyle>
          <a:p>
            <a:r>
              <a:rPr lang="nl-NL"/>
              <a:t>Klik op het pictogram als u een afbeelding wilt toevoegen</a:t>
            </a:r>
          </a:p>
        </p:txBody>
      </p:sp>
      <p:sp>
        <p:nvSpPr>
          <p:cNvPr id="2" name="Titel 1"/>
          <p:cNvSpPr>
            <a:spLocks noGrp="1"/>
          </p:cNvSpPr>
          <p:nvPr>
            <p:ph type="title"/>
          </p:nvPr>
        </p:nvSpPr>
        <p:spPr>
          <a:xfrm>
            <a:off x="634205" y="3888000"/>
            <a:ext cx="5004595" cy="2333413"/>
          </a:xfrm>
        </p:spPr>
        <p:txBody>
          <a:bodyPr anchor="t" anchorCtr="0"/>
          <a:lstStyle>
            <a:lvl1pPr>
              <a:defRPr>
                <a:solidFill>
                  <a:schemeClr val="tx1"/>
                </a:solidFill>
              </a:defRPr>
            </a:lvl1pPr>
          </a:lstStyle>
          <a:p>
            <a:r>
              <a:rPr lang="nl-NL"/>
              <a:t>Klik om stijl te bewerken</a:t>
            </a:r>
          </a:p>
        </p:txBody>
      </p:sp>
      <p:sp>
        <p:nvSpPr>
          <p:cNvPr id="6" name="Tijdelijke aanduiding voor tekst 13"/>
          <p:cNvSpPr>
            <a:spLocks noGrp="1"/>
          </p:cNvSpPr>
          <p:nvPr>
            <p:ph type="body" sz="quarter" idx="13"/>
          </p:nvPr>
        </p:nvSpPr>
        <p:spPr>
          <a:xfrm>
            <a:off x="6554588" y="3888000"/>
            <a:ext cx="5004000" cy="2333413"/>
          </a:xfrm>
        </p:spPr>
        <p:txBody>
          <a:bodyPr tIns="50400" numCol="1" spcCol="468000" anchor="t" anchorCtr="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0" name="Tijdelijke aanduiding voor datum 9"/>
          <p:cNvSpPr>
            <a:spLocks noGrp="1"/>
          </p:cNvSpPr>
          <p:nvPr>
            <p:ph type="dt" sz="half" idx="15"/>
          </p:nvPr>
        </p:nvSpPr>
        <p:spPr/>
        <p:txBody>
          <a:bodyPr/>
          <a:lstStyle>
            <a:lvl1pPr>
              <a:defRPr>
                <a:solidFill>
                  <a:schemeClr val="tx2"/>
                </a:solidFill>
              </a:defRPr>
            </a:lvl1pPr>
          </a:lstStyle>
          <a:p>
            <a:endParaRPr lang="nl-NL"/>
          </a:p>
        </p:txBody>
      </p:sp>
      <p:sp>
        <p:nvSpPr>
          <p:cNvPr id="11" name="Tijdelijke aanduiding voor voettekst 10"/>
          <p:cNvSpPr>
            <a:spLocks noGrp="1"/>
          </p:cNvSpPr>
          <p:nvPr>
            <p:ph type="ftr" sz="quarter" idx="16"/>
          </p:nvPr>
        </p:nvSpPr>
        <p:spPr/>
        <p:txBody>
          <a:bodyPr/>
          <a:lstStyle>
            <a:lvl1pPr>
              <a:defRPr>
                <a:solidFill>
                  <a:schemeClr val="tx2"/>
                </a:solidFill>
              </a:defRPr>
            </a:lvl1pPr>
          </a:lstStyle>
          <a:p>
            <a:endParaRPr lang="nl-NL"/>
          </a:p>
        </p:txBody>
      </p:sp>
      <p:sp>
        <p:nvSpPr>
          <p:cNvPr id="13" name="Tijdelijke aanduiding voor dianummer 12"/>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148663559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fbeelding horizontaal wit">
    <p:spTree>
      <p:nvGrpSpPr>
        <p:cNvPr id="1" name=""/>
        <p:cNvGrpSpPr/>
        <p:nvPr/>
      </p:nvGrpSpPr>
      <p:grpSpPr>
        <a:xfrm>
          <a:off x="0" y="0"/>
          <a:ext cx="0" cy="0"/>
          <a:chOff x="0" y="0"/>
          <a:chExt cx="0" cy="0"/>
        </a:xfrm>
      </p:grpSpPr>
      <p:sp>
        <p:nvSpPr>
          <p:cNvPr id="12"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0" y="0"/>
                </a:moveTo>
                <a:lnTo>
                  <a:pt x="5862638" y="0"/>
                </a:lnTo>
                <a:lnTo>
                  <a:pt x="5862638" y="709613"/>
                </a:lnTo>
                <a:lnTo>
                  <a:pt x="6329363" y="709613"/>
                </a:lnTo>
                <a:lnTo>
                  <a:pt x="6329363" y="0"/>
                </a:lnTo>
                <a:lnTo>
                  <a:pt x="12192000" y="0"/>
                </a:lnTo>
                <a:lnTo>
                  <a:pt x="12192000" y="3427413"/>
                </a:lnTo>
                <a:lnTo>
                  <a:pt x="0" y="3427413"/>
                </a:lnTo>
                <a:close/>
              </a:path>
            </a:pathLst>
          </a:custGeom>
          <a:solidFill>
            <a:schemeClr val="tx1">
              <a:alpha val="10000"/>
            </a:schemeClr>
          </a:solidFill>
        </p:spPr>
        <p:txBody>
          <a:bodyPr wrap="square" lIns="720000" tIns="1152000">
            <a:noAutofit/>
          </a:bodyPr>
          <a:lstStyle/>
          <a:p>
            <a:r>
              <a:rPr lang="nl-NL"/>
              <a:t>Klik op het pictogram als u een afbeelding wilt toevoegen</a:t>
            </a:r>
          </a:p>
        </p:txBody>
      </p:sp>
      <p:sp>
        <p:nvSpPr>
          <p:cNvPr id="14" name="Tijdelijke aanduiding voor tekst 13"/>
          <p:cNvSpPr>
            <a:spLocks noGrp="1"/>
          </p:cNvSpPr>
          <p:nvPr>
            <p:ph type="body" sz="quarter" idx="13"/>
          </p:nvPr>
        </p:nvSpPr>
        <p:spPr>
          <a:xfrm>
            <a:off x="6553199" y="3888000"/>
            <a:ext cx="5004000" cy="2333413"/>
          </a:xfrm>
        </p:spPr>
        <p:txBody>
          <a:bodyPr tIns="50400" numCol="1" spcCol="468000" anchor="t" anchorCtr="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p:nvPr>
        </p:nvSpPr>
        <p:spPr>
          <a:xfrm>
            <a:off x="634206" y="3888000"/>
            <a:ext cx="5004594" cy="2333413"/>
          </a:xfrm>
        </p:spPr>
        <p:txBody>
          <a:bodyPr anchor="t" anchorCtr="0"/>
          <a:lstStyle/>
          <a:p>
            <a:r>
              <a:rPr lang="nl-NL"/>
              <a:t>Klik om stijl te bewerken</a:t>
            </a:r>
          </a:p>
        </p:txBody>
      </p:sp>
      <p:sp>
        <p:nvSpPr>
          <p:cNvPr id="9" name="Tijdelijke aanduiding voor datum 8"/>
          <p:cNvSpPr>
            <a:spLocks noGrp="1"/>
          </p:cNvSpPr>
          <p:nvPr>
            <p:ph type="dt" sz="half" idx="15"/>
          </p:nvPr>
        </p:nvSpPr>
        <p:spPr/>
        <p:txBody>
          <a:bodyPr/>
          <a:lstStyle/>
          <a:p>
            <a:endParaRPr lang="nl-NL"/>
          </a:p>
        </p:txBody>
      </p:sp>
      <p:sp>
        <p:nvSpPr>
          <p:cNvPr id="10" name="Tijdelijke aanduiding voor voettekst 9"/>
          <p:cNvSpPr>
            <a:spLocks noGrp="1"/>
          </p:cNvSpPr>
          <p:nvPr>
            <p:ph type="ftr" sz="quarter" idx="16"/>
          </p:nvPr>
        </p:nvSpPr>
        <p:spPr/>
        <p:txBody>
          <a:bodyPr/>
          <a:lstStyle/>
          <a:p>
            <a:endParaRPr lang="nl-NL"/>
          </a:p>
        </p:txBody>
      </p:sp>
      <p:sp>
        <p:nvSpPr>
          <p:cNvPr id="11" name="Tijdelijke aanduiding voor dianummer 10"/>
          <p:cNvSpPr>
            <a:spLocks noGrp="1"/>
          </p:cNvSpPr>
          <p:nvPr>
            <p:ph type="sldNum" sz="quarter" idx="1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7342497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fbeelding hor. kleur zonder titel">
    <p:bg>
      <p:bgRef idx="1001">
        <a:schemeClr val="bg2"/>
      </p:bgRef>
    </p:bg>
    <p:spTree>
      <p:nvGrpSpPr>
        <p:cNvPr id="1" name=""/>
        <p:cNvGrpSpPr/>
        <p:nvPr/>
      </p:nvGrpSpPr>
      <p:grpSpPr>
        <a:xfrm>
          <a:off x="0" y="0"/>
          <a:ext cx="0" cy="0"/>
          <a:chOff x="0" y="0"/>
          <a:chExt cx="0" cy="0"/>
        </a:xfrm>
      </p:grpSpPr>
      <p:sp>
        <p:nvSpPr>
          <p:cNvPr id="12"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0" y="0"/>
                </a:moveTo>
                <a:lnTo>
                  <a:pt x="5862638" y="0"/>
                </a:lnTo>
                <a:lnTo>
                  <a:pt x="5862638" y="709613"/>
                </a:lnTo>
                <a:lnTo>
                  <a:pt x="6329363" y="709613"/>
                </a:lnTo>
                <a:lnTo>
                  <a:pt x="6329363" y="0"/>
                </a:lnTo>
                <a:lnTo>
                  <a:pt x="12192000" y="0"/>
                </a:lnTo>
                <a:lnTo>
                  <a:pt x="12192000" y="3427413"/>
                </a:lnTo>
                <a:lnTo>
                  <a:pt x="0" y="3427413"/>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p>
        </p:txBody>
      </p:sp>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8" name="Tijdelijke aanduiding voor datum 7"/>
          <p:cNvSpPr>
            <a:spLocks noGrp="1"/>
          </p:cNvSpPr>
          <p:nvPr>
            <p:ph type="dt" sz="half" idx="15"/>
          </p:nvPr>
        </p:nvSpPr>
        <p:spPr/>
        <p:txBody>
          <a:bodyPr/>
          <a:lstStyle>
            <a:lvl1pPr>
              <a:defRPr>
                <a:solidFill>
                  <a:schemeClr val="tx2"/>
                </a:solidFill>
              </a:defRPr>
            </a:lvl1pPr>
          </a:lstStyle>
          <a:p>
            <a:endParaRPr lang="nl-NL"/>
          </a:p>
        </p:txBody>
      </p:sp>
      <p:sp>
        <p:nvSpPr>
          <p:cNvPr id="9" name="Tijdelijke aanduiding voor voettekst 8"/>
          <p:cNvSpPr>
            <a:spLocks noGrp="1"/>
          </p:cNvSpPr>
          <p:nvPr>
            <p:ph type="ftr" sz="quarter" idx="16"/>
          </p:nvPr>
        </p:nvSpPr>
        <p:spPr/>
        <p:txBody>
          <a:bodyPr/>
          <a:lstStyle>
            <a:lvl1pPr>
              <a:defRPr>
                <a:solidFill>
                  <a:schemeClr val="tx2"/>
                </a:solidFill>
              </a:defRPr>
            </a:lvl1pPr>
          </a:lstStyle>
          <a:p>
            <a:endParaRPr lang="nl-NL"/>
          </a:p>
        </p:txBody>
      </p:sp>
      <p:sp>
        <p:nvSpPr>
          <p:cNvPr id="10" name="Tijdelijke aanduiding voor dianummer 9"/>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396770212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dia horizontaal">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879600"/>
            <a:ext cx="10923588" cy="1547813"/>
          </a:xfrm>
        </p:spPr>
        <p:txBody>
          <a:bodyPr anchor="ctr" anchorCtr="0">
            <a:normAutofit/>
          </a:bodyPr>
          <a:lstStyle>
            <a:lvl1pPr>
              <a:defRPr sz="4800">
                <a:solidFill>
                  <a:schemeClr val="bg1"/>
                </a:solidFill>
              </a:defRPr>
            </a:lvl1pPr>
          </a:lstStyle>
          <a:p>
            <a:r>
              <a:rPr lang="nl-NL"/>
              <a:t>Klik om stijl te bewerken</a:t>
            </a:r>
          </a:p>
        </p:txBody>
      </p:sp>
      <p:pic>
        <p:nvPicPr>
          <p:cNvPr id="7" name="Afbeelding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5" name="Tijdelijke aanduiding voor datum 14"/>
          <p:cNvSpPr>
            <a:spLocks noGrp="1"/>
          </p:cNvSpPr>
          <p:nvPr>
            <p:ph type="dt" sz="half" idx="14"/>
          </p:nvPr>
        </p:nvSpPr>
        <p:spPr>
          <a:xfrm>
            <a:off x="635000" y="6543488"/>
            <a:ext cx="5003800" cy="264272"/>
          </a:xfrm>
          <a:prstGeom prst="rect">
            <a:avLst/>
          </a:prstGeom>
        </p:spPr>
        <p:txBody>
          <a:bodyPr/>
          <a:lstStyle/>
          <a:p>
            <a:endParaRPr lang="nl-NL"/>
          </a:p>
        </p:txBody>
      </p:sp>
      <p:sp>
        <p:nvSpPr>
          <p:cNvPr id="16" name="Tijdelijke aanduiding voor voettekst 15"/>
          <p:cNvSpPr>
            <a:spLocks noGrp="1"/>
          </p:cNvSpPr>
          <p:nvPr>
            <p:ph type="ftr" sz="quarter" idx="15"/>
          </p:nvPr>
        </p:nvSpPr>
        <p:spPr>
          <a:xfrm>
            <a:off x="635000" y="6221413"/>
            <a:ext cx="5003800" cy="322075"/>
          </a:xfrm>
          <a:prstGeom prst="rect">
            <a:avLst/>
          </a:prstGeom>
        </p:spPr>
        <p:txBody>
          <a:bodyPr/>
          <a:lstStyle/>
          <a:p>
            <a:endParaRPr lang="nl-NL"/>
          </a:p>
        </p:txBody>
      </p:sp>
      <p:sp>
        <p:nvSpPr>
          <p:cNvPr id="17" name="Tijdelijke aanduiding voor dianummer 16"/>
          <p:cNvSpPr>
            <a:spLocks noGrp="1"/>
          </p:cNvSpPr>
          <p:nvPr>
            <p:ph type="sldNum" sz="quarter" idx="16"/>
          </p:nvPr>
        </p:nvSpPr>
        <p:spPr/>
        <p:txBody>
          <a:bodyPr/>
          <a:lstStyle/>
          <a:p>
            <a:fld id="{10A0A6AF-03C5-477E-939A-E28F7E7F05EA}" type="slidenum">
              <a:rPr lang="nl-NL" smtClean="0"/>
              <a:pPr/>
              <a:t>‹nr.›</a:t>
            </a:fld>
            <a:endParaRPr lang="nl-NL"/>
          </a:p>
        </p:txBody>
      </p:sp>
      <p:sp>
        <p:nvSpPr>
          <p:cNvPr id="9" name="Ondertitel 2"/>
          <p:cNvSpPr>
            <a:spLocks noGrp="1"/>
          </p:cNvSpPr>
          <p:nvPr>
            <p:ph type="subTitle" idx="1"/>
          </p:nvPr>
        </p:nvSpPr>
        <p:spPr>
          <a:xfrm>
            <a:off x="635000" y="3749487"/>
            <a:ext cx="10925176" cy="2077232"/>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10" name="Tijdelijke aanduiding voor tekst 16"/>
          <p:cNvSpPr>
            <a:spLocks noGrp="1"/>
          </p:cNvSpPr>
          <p:nvPr>
            <p:ph type="body" sz="quarter" idx="10" hasCustomPrompt="1"/>
          </p:nvPr>
        </p:nvSpPr>
        <p:spPr>
          <a:xfrm>
            <a:off x="633412" y="5829386"/>
            <a:ext cx="500538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pic>
        <p:nvPicPr>
          <p:cNvPr id="11" name="Afbeelding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
        <p:nvSpPr>
          <p:cNvPr id="12" name="Rechthoek 11"/>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16259345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fbeelding hor. wit zonder titel">
    <p:spTree>
      <p:nvGrpSpPr>
        <p:cNvPr id="1" name=""/>
        <p:cNvGrpSpPr/>
        <p:nvPr/>
      </p:nvGrpSpPr>
      <p:grpSpPr>
        <a:xfrm>
          <a:off x="0" y="0"/>
          <a:ext cx="0" cy="0"/>
          <a:chOff x="0" y="0"/>
          <a:chExt cx="0" cy="0"/>
        </a:xfrm>
      </p:grpSpPr>
      <p:sp>
        <p:nvSpPr>
          <p:cNvPr id="12"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0" y="0"/>
                </a:moveTo>
                <a:lnTo>
                  <a:pt x="5862638" y="0"/>
                </a:lnTo>
                <a:lnTo>
                  <a:pt x="5862638" y="709613"/>
                </a:lnTo>
                <a:lnTo>
                  <a:pt x="6329363" y="709613"/>
                </a:lnTo>
                <a:lnTo>
                  <a:pt x="6329363" y="0"/>
                </a:lnTo>
                <a:lnTo>
                  <a:pt x="12192000" y="0"/>
                </a:lnTo>
                <a:lnTo>
                  <a:pt x="12192000" y="3427413"/>
                </a:lnTo>
                <a:lnTo>
                  <a:pt x="0" y="3427413"/>
                </a:lnTo>
                <a:close/>
              </a:path>
            </a:pathLst>
          </a:custGeom>
          <a:solidFill>
            <a:schemeClr val="bg1">
              <a:lumMod val="85000"/>
            </a:schemeClr>
          </a:solidFill>
        </p:spPr>
        <p:txBody>
          <a:bodyPr wrap="square" lIns="720000" tIns="1152000">
            <a:noAutofit/>
          </a:bodyPr>
          <a:lstStyle/>
          <a:p>
            <a:r>
              <a:rPr lang="nl-NL"/>
              <a:t>Klik op het pictogram als u een afbeelding wilt toevoegen</a:t>
            </a:r>
          </a:p>
        </p:txBody>
      </p:sp>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8" name="Tijdelijke aanduiding voor datum 7"/>
          <p:cNvSpPr>
            <a:spLocks noGrp="1"/>
          </p:cNvSpPr>
          <p:nvPr>
            <p:ph type="dt" sz="half" idx="15"/>
          </p:nvPr>
        </p:nvSpPr>
        <p:spPr/>
        <p:txBody>
          <a:bodyPr/>
          <a:lstStyle/>
          <a:p>
            <a:endParaRPr lang="nl-NL"/>
          </a:p>
        </p:txBody>
      </p:sp>
      <p:sp>
        <p:nvSpPr>
          <p:cNvPr id="9" name="Tijdelijke aanduiding voor voettekst 8"/>
          <p:cNvSpPr>
            <a:spLocks noGrp="1"/>
          </p:cNvSpPr>
          <p:nvPr>
            <p:ph type="ftr" sz="quarter" idx="16"/>
          </p:nvPr>
        </p:nvSpPr>
        <p:spPr/>
        <p:txBody>
          <a:bodyPr/>
          <a:lstStyle/>
          <a:p>
            <a:endParaRPr lang="nl-NL"/>
          </a:p>
        </p:txBody>
      </p:sp>
      <p:sp>
        <p:nvSpPr>
          <p:cNvPr id="10" name="Tijdelijke aanduiding voor dianummer 9"/>
          <p:cNvSpPr>
            <a:spLocks noGrp="1"/>
          </p:cNvSpPr>
          <p:nvPr>
            <p:ph type="sldNum" sz="quarter" idx="1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5101461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fbeelding horizontaal kleur titel">
    <p:bg>
      <p:bgRef idx="1001">
        <a:schemeClr val="bg2"/>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30587">
                <a:moveTo>
                  <a:pt x="0" y="0"/>
                </a:moveTo>
                <a:lnTo>
                  <a:pt x="12192000" y="0"/>
                </a:lnTo>
                <a:lnTo>
                  <a:pt x="12192000" y="3430587"/>
                </a:lnTo>
                <a:lnTo>
                  <a:pt x="6330000" y="3430587"/>
                </a:lnTo>
                <a:lnTo>
                  <a:pt x="6330000" y="3192987"/>
                </a:lnTo>
                <a:lnTo>
                  <a:pt x="5862000" y="3192987"/>
                </a:lnTo>
                <a:lnTo>
                  <a:pt x="5862000" y="3430587"/>
                </a:lnTo>
                <a:lnTo>
                  <a:pt x="0" y="3430587"/>
                </a:lnTo>
                <a:close/>
              </a:path>
            </a:pathLst>
          </a:custGeom>
          <a:solidFill>
            <a:schemeClr val="tx1">
              <a:lumMod val="85000"/>
            </a:schemeClr>
          </a:solidFill>
        </p:spPr>
        <p:txBody>
          <a:bodyPr wrap="square" lIns="612000">
            <a:noAutofit/>
          </a:bodyPr>
          <a:lstStyle>
            <a:lvl1pPr>
              <a:buClr>
                <a:schemeClr val="bg2"/>
              </a:buClr>
              <a:defRPr>
                <a:solidFill>
                  <a:schemeClr val="bg1"/>
                </a:solidFill>
              </a:defRPr>
            </a:lvl1pPr>
          </a:lstStyle>
          <a:p>
            <a:r>
              <a:rPr lang="nl-NL"/>
              <a:t>Klik op het pictogram als u een afbeelding wilt toevoegen</a:t>
            </a:r>
          </a:p>
        </p:txBody>
      </p:sp>
      <p:sp>
        <p:nvSpPr>
          <p:cNvPr id="2" name="Titel 1"/>
          <p:cNvSpPr>
            <a:spLocks noGrp="1"/>
          </p:cNvSpPr>
          <p:nvPr>
            <p:ph type="title"/>
          </p:nvPr>
        </p:nvSpPr>
        <p:spPr>
          <a:xfrm>
            <a:off x="633600" y="1051200"/>
            <a:ext cx="10924382" cy="946800"/>
          </a:xfrm>
        </p:spPr>
        <p:txBody>
          <a:bodyPr/>
          <a:lstStyle>
            <a:lvl1pPr>
              <a:defRPr>
                <a:solidFill>
                  <a:schemeClr val="tx1"/>
                </a:solidFill>
              </a:defRPr>
            </a:lvl1pPr>
          </a:lstStyle>
          <a:p>
            <a:r>
              <a:rPr lang="nl-NL"/>
              <a:t>Klik om stijl te bewerken</a:t>
            </a:r>
          </a:p>
        </p:txBody>
      </p:sp>
      <p:sp>
        <p:nvSpPr>
          <p:cNvPr id="13" name="Tijdelijke aanduiding voor datum 12"/>
          <p:cNvSpPr>
            <a:spLocks noGrp="1"/>
          </p:cNvSpPr>
          <p:nvPr>
            <p:ph type="dt" sz="half" idx="15"/>
          </p:nvPr>
        </p:nvSpPr>
        <p:spPr/>
        <p:txBody>
          <a:bodyPr/>
          <a:lstStyle/>
          <a:p>
            <a:endParaRPr lang="nl-NL"/>
          </a:p>
        </p:txBody>
      </p:sp>
      <p:sp>
        <p:nvSpPr>
          <p:cNvPr id="14" name="Tijdelijke aanduiding voor voettekst 13"/>
          <p:cNvSpPr>
            <a:spLocks noGrp="1"/>
          </p:cNvSpPr>
          <p:nvPr>
            <p:ph type="ftr" sz="quarter" idx="16"/>
          </p:nvPr>
        </p:nvSpPr>
        <p:spPr/>
        <p:txBody>
          <a:bodyPr/>
          <a:lstStyle/>
          <a:p>
            <a:endParaRPr lang="nl-NL"/>
          </a:p>
        </p:txBody>
      </p:sp>
      <p:sp>
        <p:nvSpPr>
          <p:cNvPr id="15" name="Tijdelijke aanduiding voor dianummer 14"/>
          <p:cNvSpPr>
            <a:spLocks noGrp="1"/>
          </p:cNvSpPr>
          <p:nvPr>
            <p:ph type="sldNum" sz="quarter" idx="1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198185000"/>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fbeelding horizontaal wit titel">
    <p:bg>
      <p:bgRef idx="1001">
        <a:schemeClr val="bg1"/>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30587">
                <a:moveTo>
                  <a:pt x="0" y="0"/>
                </a:moveTo>
                <a:lnTo>
                  <a:pt x="12192000" y="0"/>
                </a:lnTo>
                <a:lnTo>
                  <a:pt x="12192000" y="3430587"/>
                </a:lnTo>
                <a:lnTo>
                  <a:pt x="6330000" y="3430587"/>
                </a:lnTo>
                <a:lnTo>
                  <a:pt x="6330000" y="3192987"/>
                </a:lnTo>
                <a:lnTo>
                  <a:pt x="5862000" y="3192987"/>
                </a:lnTo>
                <a:lnTo>
                  <a:pt x="5862000" y="3430587"/>
                </a:lnTo>
                <a:lnTo>
                  <a:pt x="0" y="3430587"/>
                </a:lnTo>
                <a:close/>
              </a:path>
            </a:pathLst>
          </a:custGeom>
          <a:solidFill>
            <a:schemeClr val="tx1">
              <a:alpha val="10000"/>
            </a:schemeClr>
          </a:solidFill>
        </p:spPr>
        <p:txBody>
          <a:bodyPr wrap="square" lIns="612000">
            <a:noAutofit/>
          </a:bodyPr>
          <a:lstStyle/>
          <a:p>
            <a:r>
              <a:rPr lang="nl-NL"/>
              <a:t>Klik op het pictogram als u een afbeelding wilt toevoegen</a:t>
            </a:r>
          </a:p>
        </p:txBody>
      </p:sp>
      <p:sp>
        <p:nvSpPr>
          <p:cNvPr id="9" name="Titel 8"/>
          <p:cNvSpPr>
            <a:spLocks noGrp="1"/>
          </p:cNvSpPr>
          <p:nvPr>
            <p:ph type="title"/>
          </p:nvPr>
        </p:nvSpPr>
        <p:spPr>
          <a:xfrm>
            <a:off x="634206" y="1051200"/>
            <a:ext cx="10924382" cy="946800"/>
          </a:xfrm>
        </p:spPr>
        <p:txBody>
          <a:bodyPr/>
          <a:lstStyle/>
          <a:p>
            <a:r>
              <a:rPr lang="nl-NL"/>
              <a:t>Klik om stijl te bewerken</a:t>
            </a:r>
          </a:p>
        </p:txBody>
      </p:sp>
      <p:sp>
        <p:nvSpPr>
          <p:cNvPr id="5" name="Tijdelijke aanduiding voor datum 4"/>
          <p:cNvSpPr>
            <a:spLocks noGrp="1"/>
          </p:cNvSpPr>
          <p:nvPr>
            <p:ph type="dt" sz="half" idx="15"/>
          </p:nvPr>
        </p:nvSpPr>
        <p:spPr/>
        <p:txBody>
          <a:bodyPr/>
          <a:lstStyle/>
          <a:p>
            <a:endParaRPr lang="nl-NL"/>
          </a:p>
        </p:txBody>
      </p:sp>
      <p:sp>
        <p:nvSpPr>
          <p:cNvPr id="6" name="Tijdelijke aanduiding voor voettekst 5"/>
          <p:cNvSpPr>
            <a:spLocks noGrp="1"/>
          </p:cNvSpPr>
          <p:nvPr>
            <p:ph type="ftr" sz="quarter" idx="16"/>
          </p:nvPr>
        </p:nvSpPr>
        <p:spPr/>
        <p:txBody>
          <a:bodyPr/>
          <a:lstStyle/>
          <a:p>
            <a:endParaRPr lang="nl-NL"/>
          </a:p>
        </p:txBody>
      </p:sp>
      <p:sp>
        <p:nvSpPr>
          <p:cNvPr id="7" name="Tijdelijke aanduiding voor dianummer 6"/>
          <p:cNvSpPr>
            <a:spLocks noGrp="1"/>
          </p:cNvSpPr>
          <p:nvPr>
            <p:ph type="sldNum" sz="quarter" idx="1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293145079"/>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fbeel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07405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Afbeelding met 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el 4"/>
          <p:cNvSpPr>
            <a:spLocks noGrp="1"/>
          </p:cNvSpPr>
          <p:nvPr>
            <p:ph type="title"/>
          </p:nvPr>
        </p:nvSpPr>
        <p:spPr>
          <a:xfrm>
            <a:off x="0" y="5153776"/>
            <a:ext cx="12192000" cy="576000"/>
          </a:xfrm>
          <a:solidFill>
            <a:schemeClr val="tx2"/>
          </a:solidFill>
        </p:spPr>
        <p:txBody>
          <a:bodyPr lIns="756000" anchor="ctr" anchorCtr="0">
            <a:noAutofit/>
          </a:bodyPr>
          <a:lstStyle>
            <a:lvl1pPr algn="l">
              <a:defRPr sz="3200">
                <a:solidFill>
                  <a:schemeClr val="bg1"/>
                </a:solidFill>
              </a:defRPr>
            </a:lvl1pPr>
          </a:lstStyle>
          <a:p>
            <a:r>
              <a:rPr lang="nl-NL"/>
              <a:t>Klik om stijl te bewerken</a:t>
            </a:r>
          </a:p>
        </p:txBody>
      </p:sp>
      <p:sp>
        <p:nvSpPr>
          <p:cNvPr id="3" name="Tijdelijke aanduiding voor tekst 2"/>
          <p:cNvSpPr>
            <a:spLocks noGrp="1"/>
          </p:cNvSpPr>
          <p:nvPr>
            <p:ph type="body" sz="quarter" idx="10"/>
          </p:nvPr>
        </p:nvSpPr>
        <p:spPr>
          <a:xfrm>
            <a:off x="0" y="5825413"/>
            <a:ext cx="12192000" cy="396000"/>
          </a:xfrm>
          <a:solidFill>
            <a:schemeClr val="bg1"/>
          </a:solidFill>
        </p:spPr>
        <p:txBody>
          <a:bodyPr lIns="756000" anchor="ctr" anchorCtr="0">
            <a:normAutofit/>
          </a:bodyPr>
          <a:lstStyle>
            <a:lvl1pPr marL="0" indent="0">
              <a:buNone/>
              <a:defRPr sz="2000" i="0">
                <a:solidFill>
                  <a:schemeClr val="tx1"/>
                </a:solidFill>
              </a:defRPr>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pic>
        <p:nvPicPr>
          <p:cNvPr id="4" name="Afbeelding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Tree>
    <p:extLst>
      <p:ext uri="{BB962C8B-B14F-4D97-AF65-F5344CB8AC3E}">
        <p14:creationId xmlns:p14="http://schemas.microsoft.com/office/powerpoint/2010/main" val="108709212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el/grafiek">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stijl te bewerken</a:t>
            </a:r>
          </a:p>
        </p:txBody>
      </p:sp>
      <p:sp>
        <p:nvSpPr>
          <p:cNvPr id="3" name="Tijdelijke aanduiding voor inhoud 2"/>
          <p:cNvSpPr>
            <a:spLocks noGrp="1"/>
          </p:cNvSpPr>
          <p:nvPr>
            <p:ph sz="quarter" idx="13"/>
          </p:nvPr>
        </p:nvSpPr>
        <p:spPr>
          <a:xfrm>
            <a:off x="635000" y="2276475"/>
            <a:ext cx="10923588" cy="39449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0" name="Tijdelijke aanduiding voor datum 9"/>
          <p:cNvSpPr>
            <a:spLocks noGrp="1"/>
          </p:cNvSpPr>
          <p:nvPr>
            <p:ph type="dt" sz="half" idx="14"/>
          </p:nvPr>
        </p:nvSpPr>
        <p:spPr/>
        <p:txBody>
          <a:bodyPr/>
          <a:lstStyle/>
          <a:p>
            <a:endParaRPr lang="nl-NL"/>
          </a:p>
        </p:txBody>
      </p:sp>
      <p:sp>
        <p:nvSpPr>
          <p:cNvPr id="11" name="Tijdelijke aanduiding voor voettekst 10"/>
          <p:cNvSpPr>
            <a:spLocks noGrp="1"/>
          </p:cNvSpPr>
          <p:nvPr>
            <p:ph type="ftr" sz="quarter" idx="15"/>
          </p:nvPr>
        </p:nvSpPr>
        <p:spPr/>
        <p:txBody>
          <a:bodyPr/>
          <a:lstStyle/>
          <a:p>
            <a:endParaRPr lang="nl-NL"/>
          </a:p>
        </p:txBody>
      </p:sp>
      <p:sp>
        <p:nvSpPr>
          <p:cNvPr id="12" name="Tijdelijke aanduiding voor dianummer 11"/>
          <p:cNvSpPr>
            <a:spLocks noGrp="1"/>
          </p:cNvSpPr>
          <p:nvPr>
            <p:ph type="sldNum" sz="quarter" idx="16"/>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26995869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el/grafiek met bijschrift">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stijl te bewerken</a:t>
            </a:r>
          </a:p>
        </p:txBody>
      </p:sp>
      <p:sp>
        <p:nvSpPr>
          <p:cNvPr id="3" name="Tijdelijke aanduiding voor tekst 2"/>
          <p:cNvSpPr>
            <a:spLocks noGrp="1"/>
          </p:cNvSpPr>
          <p:nvPr>
            <p:ph type="body" sz="quarter" idx="14"/>
          </p:nvPr>
        </p:nvSpPr>
        <p:spPr>
          <a:xfrm>
            <a:off x="7958859" y="2276475"/>
            <a:ext cx="3600000" cy="3937000"/>
          </a:xfrm>
        </p:spPr>
        <p:txBody>
          <a:bodyPr/>
          <a:lstStyle>
            <a:lvl1pPr marL="0" indent="0">
              <a:buNone/>
              <a:defRPr sz="2000"/>
            </a:lvl1pPr>
            <a:lvl2pPr marL="313200" indent="0">
              <a:buNone/>
              <a:defRPr sz="1800"/>
            </a:lvl2pPr>
            <a:lvl3pPr marL="630000" indent="0">
              <a:buNone/>
              <a:defRPr sz="1600"/>
            </a:lvl3pPr>
            <a:lvl4pPr marL="943200" indent="0">
              <a:buNone/>
              <a:defRPr sz="1600"/>
            </a:lvl4pPr>
            <a:lvl5pPr marL="1260000" indent="0">
              <a:buNone/>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9" name="Tijdelijke aanduiding voor inhoud 8"/>
          <p:cNvSpPr>
            <a:spLocks noGrp="1"/>
          </p:cNvSpPr>
          <p:nvPr>
            <p:ph sz="quarter" idx="15"/>
          </p:nvPr>
        </p:nvSpPr>
        <p:spPr>
          <a:xfrm>
            <a:off x="635000" y="2276475"/>
            <a:ext cx="7178964" cy="39449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1" name="Tijdelijke aanduiding voor datum 10"/>
          <p:cNvSpPr>
            <a:spLocks noGrp="1"/>
          </p:cNvSpPr>
          <p:nvPr>
            <p:ph type="dt" sz="half" idx="16"/>
          </p:nvPr>
        </p:nvSpPr>
        <p:spPr/>
        <p:txBody>
          <a:bodyPr/>
          <a:lstStyle/>
          <a:p>
            <a:endParaRPr lang="nl-NL"/>
          </a:p>
        </p:txBody>
      </p:sp>
      <p:sp>
        <p:nvSpPr>
          <p:cNvPr id="12" name="Tijdelijke aanduiding voor voettekst 11"/>
          <p:cNvSpPr>
            <a:spLocks noGrp="1"/>
          </p:cNvSpPr>
          <p:nvPr>
            <p:ph type="ftr" sz="quarter" idx="17"/>
          </p:nvPr>
        </p:nvSpPr>
        <p:spPr/>
        <p:txBody>
          <a:bodyPr/>
          <a:lstStyle/>
          <a:p>
            <a:endParaRPr lang="nl-NL"/>
          </a:p>
        </p:txBody>
      </p:sp>
      <p:sp>
        <p:nvSpPr>
          <p:cNvPr id="13" name="Tijdelijke aanduiding voor dianummer 12"/>
          <p:cNvSpPr>
            <a:spLocks noGrp="1"/>
          </p:cNvSpPr>
          <p:nvPr>
            <p:ph type="sldNum" sz="quarter" idx="18"/>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93560430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el/grafiek verticaal">
    <p:spTree>
      <p:nvGrpSpPr>
        <p:cNvPr id="1" name=""/>
        <p:cNvGrpSpPr/>
        <p:nvPr/>
      </p:nvGrpSpPr>
      <p:grpSpPr>
        <a:xfrm>
          <a:off x="0" y="0"/>
          <a:ext cx="0" cy="0"/>
          <a:chOff x="0" y="0"/>
          <a:chExt cx="0" cy="0"/>
        </a:xfrm>
      </p:grpSpPr>
      <p:sp>
        <p:nvSpPr>
          <p:cNvPr id="7" name="Rechthoek 6"/>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4"/>
          </p:nvPr>
        </p:nvSpPr>
        <p:spPr>
          <a:xfrm>
            <a:off x="6550024" y="2289599"/>
            <a:ext cx="5004000" cy="3931813"/>
          </a:xfrm>
        </p:spPr>
        <p:txBody>
          <a:bodyPr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8" name="Afbeelding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2" name="Rechthoek 11"/>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550024" y="1051200"/>
            <a:ext cx="5004000" cy="948047"/>
          </a:xfrm>
        </p:spPr>
        <p:txBody>
          <a:bodyPr/>
          <a:lstStyle>
            <a:lvl1pPr>
              <a:defRPr>
                <a:solidFill>
                  <a:schemeClr val="bg1"/>
                </a:solidFill>
              </a:defRPr>
            </a:lvl1pPr>
          </a:lstStyle>
          <a:p>
            <a:r>
              <a:rPr lang="nl-NL"/>
              <a:t>Klik om stijl te bewerken</a:t>
            </a:r>
          </a:p>
        </p:txBody>
      </p:sp>
      <p:sp>
        <p:nvSpPr>
          <p:cNvPr id="9" name="Tijdelijke aanduiding voor inhoud 8"/>
          <p:cNvSpPr>
            <a:spLocks noGrp="1"/>
          </p:cNvSpPr>
          <p:nvPr>
            <p:ph sz="quarter" idx="19"/>
          </p:nvPr>
        </p:nvSpPr>
        <p:spPr>
          <a:xfrm>
            <a:off x="635000" y="1066799"/>
            <a:ext cx="5003800" cy="51546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4" name="Tijdelijke aanduiding voor datum 13"/>
          <p:cNvSpPr>
            <a:spLocks noGrp="1"/>
          </p:cNvSpPr>
          <p:nvPr>
            <p:ph type="dt" sz="half" idx="20"/>
          </p:nvPr>
        </p:nvSpPr>
        <p:spPr/>
        <p:txBody>
          <a:bodyPr/>
          <a:lstStyle/>
          <a:p>
            <a:endParaRPr lang="nl-NL"/>
          </a:p>
        </p:txBody>
      </p:sp>
      <p:sp>
        <p:nvSpPr>
          <p:cNvPr id="15" name="Tijdelijke aanduiding voor voettekst 14"/>
          <p:cNvSpPr>
            <a:spLocks noGrp="1"/>
          </p:cNvSpPr>
          <p:nvPr>
            <p:ph type="ftr" sz="quarter" idx="21"/>
          </p:nvPr>
        </p:nvSpPr>
        <p:spPr/>
        <p:txBody>
          <a:bodyPr/>
          <a:lstStyle/>
          <a:p>
            <a:endParaRPr lang="nl-NL"/>
          </a:p>
        </p:txBody>
      </p:sp>
      <p:sp>
        <p:nvSpPr>
          <p:cNvPr id="16" name="Tijdelijke aanduiding voor dianummer 15"/>
          <p:cNvSpPr>
            <a:spLocks noGrp="1"/>
          </p:cNvSpPr>
          <p:nvPr>
            <p:ph type="sldNum" sz="quarter" idx="2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419634991"/>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Contact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1875617"/>
            <a:ext cx="10923588" cy="1551796"/>
          </a:xfrm>
        </p:spPr>
        <p:txBody>
          <a:bodyPr anchor="ctr" anchorCtr="0">
            <a:normAutofit/>
          </a:bodyPr>
          <a:lstStyle>
            <a:lvl1pPr>
              <a:defRPr sz="4800">
                <a:solidFill>
                  <a:schemeClr val="bg1"/>
                </a:solidFill>
              </a:defRPr>
            </a:lvl1pPr>
          </a:lstStyle>
          <a:p>
            <a:r>
              <a:rPr lang="nl-NL"/>
              <a:t>Typ een afsluitende zin</a:t>
            </a:r>
          </a:p>
        </p:txBody>
      </p:sp>
      <p:sp>
        <p:nvSpPr>
          <p:cNvPr id="18" name="Tijdelijke aanduiding voor tekst 13"/>
          <p:cNvSpPr>
            <a:spLocks noGrp="1"/>
          </p:cNvSpPr>
          <p:nvPr>
            <p:ph type="body" sz="quarter" idx="13" hasCustomPrompt="1"/>
          </p:nvPr>
        </p:nvSpPr>
        <p:spPr>
          <a:xfrm>
            <a:off x="5156753" y="3846022"/>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19" name="Tijdelijke aanduiding voor tekst 13"/>
          <p:cNvSpPr>
            <a:spLocks noGrp="1"/>
          </p:cNvSpPr>
          <p:nvPr>
            <p:ph type="body" sz="quarter" idx="17" hasCustomPrompt="1"/>
          </p:nvPr>
        </p:nvSpPr>
        <p:spPr>
          <a:xfrm>
            <a:off x="5156753" y="4639509"/>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0" name="Tijdelijke aanduiding voor tekst 13"/>
          <p:cNvSpPr>
            <a:spLocks noGrp="1"/>
          </p:cNvSpPr>
          <p:nvPr>
            <p:ph type="body" sz="quarter" idx="18" hasCustomPrompt="1"/>
          </p:nvPr>
        </p:nvSpPr>
        <p:spPr>
          <a:xfrm>
            <a:off x="5156753" y="5405528"/>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1" name="Tijdelijke aanduiding voor afbeelding 3"/>
          <p:cNvSpPr>
            <a:spLocks noGrp="1" noChangeAspect="1"/>
          </p:cNvSpPr>
          <p:nvPr>
            <p:ph type="pic" sz="quarter" idx="19"/>
          </p:nvPr>
        </p:nvSpPr>
        <p:spPr>
          <a:xfrm>
            <a:off x="4544781" y="3921366"/>
            <a:ext cx="541203" cy="540000"/>
          </a:xfrm>
          <a:blipFill>
            <a:blip r:embed="rId2"/>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2" name="Tijdelijke aanduiding voor afbeelding 3"/>
          <p:cNvSpPr>
            <a:spLocks noGrp="1" noChangeAspect="1"/>
          </p:cNvSpPr>
          <p:nvPr>
            <p:ph type="pic" sz="quarter" idx="20"/>
          </p:nvPr>
        </p:nvSpPr>
        <p:spPr>
          <a:xfrm>
            <a:off x="4544781" y="4707382"/>
            <a:ext cx="541203" cy="540000"/>
          </a:xfrm>
          <a:blipFill>
            <a:blip r:embed="rId3"/>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3" name="Tijdelijke aanduiding voor afbeelding 3"/>
          <p:cNvSpPr>
            <a:spLocks noGrp="1" noChangeAspect="1"/>
          </p:cNvSpPr>
          <p:nvPr>
            <p:ph type="pic" sz="quarter" idx="21"/>
          </p:nvPr>
        </p:nvSpPr>
        <p:spPr>
          <a:xfrm>
            <a:off x="4544781" y="5480872"/>
            <a:ext cx="541203" cy="540000"/>
          </a:xfrm>
          <a:blipFill>
            <a:blip r:embed="rId4"/>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4" name="Rechthoek 23"/>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Afbeelding 11"/>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
        <p:nvSpPr>
          <p:cNvPr id="7" name="Tijdelijke aanduiding voor datum 6"/>
          <p:cNvSpPr>
            <a:spLocks noGrp="1"/>
          </p:cNvSpPr>
          <p:nvPr>
            <p:ph type="dt" sz="half" idx="22"/>
          </p:nvPr>
        </p:nvSpPr>
        <p:spPr/>
        <p:txBody>
          <a:bodyPr/>
          <a:lstStyle/>
          <a:p>
            <a:endParaRPr lang="nl-NL"/>
          </a:p>
        </p:txBody>
      </p:sp>
      <p:sp>
        <p:nvSpPr>
          <p:cNvPr id="8" name="Tijdelijke aanduiding voor voettekst 7"/>
          <p:cNvSpPr>
            <a:spLocks noGrp="1"/>
          </p:cNvSpPr>
          <p:nvPr>
            <p:ph type="ftr" sz="quarter" idx="23"/>
          </p:nvPr>
        </p:nvSpPr>
        <p:spPr/>
        <p:txBody>
          <a:bodyPr/>
          <a:lstStyle/>
          <a:p>
            <a:endParaRPr lang="nl-NL"/>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4896009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Contact B">
    <p:spTree>
      <p:nvGrpSpPr>
        <p:cNvPr id="1" name=""/>
        <p:cNvGrpSpPr/>
        <p:nvPr/>
      </p:nvGrpSpPr>
      <p:grpSpPr>
        <a:xfrm>
          <a:off x="0" y="0"/>
          <a:ext cx="0" cy="0"/>
          <a:chOff x="0" y="0"/>
          <a:chExt cx="0" cy="0"/>
        </a:xfrm>
      </p:grpSpPr>
      <p:sp>
        <p:nvSpPr>
          <p:cNvPr id="6" name="Rechthoek 5"/>
          <p:cNvSpPr/>
          <p:nvPr userDrawn="1"/>
        </p:nvSpPr>
        <p:spPr>
          <a:xfrm>
            <a:off x="0" y="-1"/>
            <a:ext cx="6096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2565400"/>
            <a:ext cx="5003800" cy="1727200"/>
          </a:xfrm>
        </p:spPr>
        <p:txBody>
          <a:bodyPr anchor="ctr" anchorCtr="0">
            <a:normAutofit/>
          </a:bodyPr>
          <a:lstStyle>
            <a:lvl1pPr>
              <a:defRPr sz="4800">
                <a:solidFill>
                  <a:schemeClr val="bg1"/>
                </a:solidFill>
              </a:defRPr>
            </a:lvl1pPr>
          </a:lstStyle>
          <a:p>
            <a:r>
              <a:rPr lang="nl-NL"/>
              <a:t>Typ een afsluitende zin</a:t>
            </a:r>
          </a:p>
        </p:txBody>
      </p:sp>
      <p:sp>
        <p:nvSpPr>
          <p:cNvPr id="18" name="Tijdelijke aanduiding voor tekst 13"/>
          <p:cNvSpPr>
            <a:spLocks noGrp="1"/>
          </p:cNvSpPr>
          <p:nvPr>
            <p:ph type="body" sz="quarter" idx="13" hasCustomPrompt="1"/>
          </p:nvPr>
        </p:nvSpPr>
        <p:spPr>
          <a:xfrm>
            <a:off x="7176285" y="2286000"/>
            <a:ext cx="4382303"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19" name="Tijdelijke aanduiding voor tekst 13"/>
          <p:cNvSpPr>
            <a:spLocks noGrp="1"/>
          </p:cNvSpPr>
          <p:nvPr>
            <p:ph type="body" sz="quarter" idx="17" hasCustomPrompt="1"/>
          </p:nvPr>
        </p:nvSpPr>
        <p:spPr>
          <a:xfrm>
            <a:off x="7176285" y="3079487"/>
            <a:ext cx="4382303"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0" name="Tijdelijke aanduiding voor tekst 13"/>
          <p:cNvSpPr>
            <a:spLocks noGrp="1"/>
          </p:cNvSpPr>
          <p:nvPr>
            <p:ph type="body" sz="quarter" idx="18" hasCustomPrompt="1"/>
          </p:nvPr>
        </p:nvSpPr>
        <p:spPr>
          <a:xfrm>
            <a:off x="7176285" y="3845506"/>
            <a:ext cx="4382303"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1" name="Tijdelijke aanduiding voor afbeelding 3"/>
          <p:cNvSpPr>
            <a:spLocks noGrp="1" noChangeAspect="1"/>
          </p:cNvSpPr>
          <p:nvPr>
            <p:ph type="pic" sz="quarter" idx="19"/>
          </p:nvPr>
        </p:nvSpPr>
        <p:spPr>
          <a:xfrm>
            <a:off x="6564313" y="2361344"/>
            <a:ext cx="541203" cy="540000"/>
          </a:xfrm>
          <a:blipFill>
            <a:blip r:embed="rId2"/>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2" name="Tijdelijke aanduiding voor afbeelding 3"/>
          <p:cNvSpPr>
            <a:spLocks noGrp="1" noChangeAspect="1"/>
          </p:cNvSpPr>
          <p:nvPr>
            <p:ph type="pic" sz="quarter" idx="20"/>
          </p:nvPr>
        </p:nvSpPr>
        <p:spPr>
          <a:xfrm>
            <a:off x="6564313" y="3147360"/>
            <a:ext cx="541203" cy="540000"/>
          </a:xfrm>
          <a:blipFill>
            <a:blip r:embed="rId3"/>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3" name="Tijdelijke aanduiding voor afbeelding 3"/>
          <p:cNvSpPr>
            <a:spLocks noGrp="1" noChangeAspect="1"/>
          </p:cNvSpPr>
          <p:nvPr>
            <p:ph type="pic" sz="quarter" idx="21"/>
          </p:nvPr>
        </p:nvSpPr>
        <p:spPr>
          <a:xfrm>
            <a:off x="6564313" y="3920850"/>
            <a:ext cx="541203" cy="540000"/>
          </a:xfrm>
          <a:blipFill>
            <a:blip r:embed="rId4"/>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4" name="Rechthoek 23"/>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Afbeelding 11"/>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
        <p:nvSpPr>
          <p:cNvPr id="7" name="Tijdelijke aanduiding voor datum 6"/>
          <p:cNvSpPr>
            <a:spLocks noGrp="1"/>
          </p:cNvSpPr>
          <p:nvPr>
            <p:ph type="dt" sz="half" idx="22"/>
          </p:nvPr>
        </p:nvSpPr>
        <p:spPr/>
        <p:txBody>
          <a:bodyPr/>
          <a:lstStyle/>
          <a:p>
            <a:endParaRPr lang="nl-NL"/>
          </a:p>
        </p:txBody>
      </p:sp>
      <p:sp>
        <p:nvSpPr>
          <p:cNvPr id="8" name="Tijdelijke aanduiding voor voettekst 7"/>
          <p:cNvSpPr>
            <a:spLocks noGrp="1"/>
          </p:cNvSpPr>
          <p:nvPr>
            <p:ph type="ftr" sz="quarter" idx="23"/>
          </p:nvPr>
        </p:nvSpPr>
        <p:spPr/>
        <p:txBody>
          <a:bodyPr/>
          <a:lstStyle/>
          <a:p>
            <a:endParaRPr lang="nl-NL"/>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734006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itel 1"/>
          <p:cNvSpPr>
            <a:spLocks noGrp="1"/>
          </p:cNvSpPr>
          <p:nvPr>
            <p:ph type="title"/>
          </p:nvPr>
        </p:nvSpPr>
        <p:spPr>
          <a:xfrm>
            <a:off x="634999" y="2636838"/>
            <a:ext cx="5003801" cy="1584325"/>
          </a:xfrm>
        </p:spPr>
        <p:txBody>
          <a:bodyPr anchor="ctr" anchorCtr="0">
            <a:normAutofit/>
          </a:bodyPr>
          <a:lstStyle>
            <a:lvl1pPr algn="r">
              <a:defRPr sz="3600">
                <a:solidFill>
                  <a:schemeClr val="bg1"/>
                </a:solidFill>
              </a:defRPr>
            </a:lvl1pPr>
          </a:lstStyle>
          <a:p>
            <a:r>
              <a:rPr lang="nl-NL"/>
              <a:t>Klik om stijl te bewerken</a:t>
            </a:r>
          </a:p>
        </p:txBody>
      </p:sp>
      <p:sp>
        <p:nvSpPr>
          <p:cNvPr id="13" name="Tijdelijke aanduiding voor tekst 4"/>
          <p:cNvSpPr>
            <a:spLocks noGrp="1"/>
          </p:cNvSpPr>
          <p:nvPr>
            <p:ph type="body" sz="quarter" idx="15"/>
          </p:nvPr>
        </p:nvSpPr>
        <p:spPr>
          <a:xfrm>
            <a:off x="7791732" y="916926"/>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sp>
        <p:nvSpPr>
          <p:cNvPr id="14" name="Tijdelijke aanduiding voor tekst 4"/>
          <p:cNvSpPr>
            <a:spLocks noGrp="1"/>
          </p:cNvSpPr>
          <p:nvPr>
            <p:ph type="body" sz="quarter" idx="16"/>
          </p:nvPr>
        </p:nvSpPr>
        <p:spPr>
          <a:xfrm>
            <a:off x="7791732" y="2061911"/>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sp>
        <p:nvSpPr>
          <p:cNvPr id="15" name="Tijdelijke aanduiding voor tekst 4"/>
          <p:cNvSpPr>
            <a:spLocks noGrp="1"/>
          </p:cNvSpPr>
          <p:nvPr>
            <p:ph type="body" sz="quarter" idx="17"/>
          </p:nvPr>
        </p:nvSpPr>
        <p:spPr>
          <a:xfrm>
            <a:off x="7791732" y="3211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sp>
        <p:nvSpPr>
          <p:cNvPr id="16" name="Tijdelijke aanduiding voor tekst 4"/>
          <p:cNvSpPr>
            <a:spLocks noGrp="1"/>
          </p:cNvSpPr>
          <p:nvPr>
            <p:ph type="body" sz="quarter" idx="18"/>
          </p:nvPr>
        </p:nvSpPr>
        <p:spPr>
          <a:xfrm>
            <a:off x="7791732" y="43524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sp>
        <p:nvSpPr>
          <p:cNvPr id="17" name="Tijdelijke aanduiding voor tekst 4"/>
          <p:cNvSpPr>
            <a:spLocks noGrp="1"/>
          </p:cNvSpPr>
          <p:nvPr>
            <p:ph type="body" sz="quarter" idx="19"/>
          </p:nvPr>
        </p:nvSpPr>
        <p:spPr>
          <a:xfrm>
            <a:off x="7791732" y="5497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pic>
        <p:nvPicPr>
          <p:cNvPr id="19" name="Afbeelding 1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1" name="Rechthoek 20"/>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ijdelijke aanduiding voor datum 4"/>
          <p:cNvSpPr>
            <a:spLocks noGrp="1"/>
          </p:cNvSpPr>
          <p:nvPr>
            <p:ph type="dt" sz="half" idx="20"/>
          </p:nvPr>
        </p:nvSpPr>
        <p:spPr>
          <a:xfrm>
            <a:off x="635000" y="6543488"/>
            <a:ext cx="5003800" cy="264272"/>
          </a:xfrm>
          <a:prstGeom prst="rect">
            <a:avLst/>
          </a:prstGeom>
        </p:spPr>
        <p:txBody>
          <a:bodyPr/>
          <a:lstStyle/>
          <a:p>
            <a:endParaRPr lang="nl-NL"/>
          </a:p>
        </p:txBody>
      </p:sp>
      <p:sp>
        <p:nvSpPr>
          <p:cNvPr id="9" name="Tijdelijke aanduiding voor voettekst 8"/>
          <p:cNvSpPr>
            <a:spLocks noGrp="1"/>
          </p:cNvSpPr>
          <p:nvPr>
            <p:ph type="ftr" sz="quarter" idx="21"/>
          </p:nvPr>
        </p:nvSpPr>
        <p:spPr>
          <a:xfrm>
            <a:off x="635000" y="6221413"/>
            <a:ext cx="5003800" cy="322075"/>
          </a:xfrm>
          <a:prstGeom prst="rect">
            <a:avLst/>
          </a:prstGeom>
        </p:spPr>
        <p:txBody>
          <a:bodyPr/>
          <a:lstStyle/>
          <a:p>
            <a:endParaRPr lang="nl-NL"/>
          </a:p>
        </p:txBody>
      </p:sp>
      <p:sp>
        <p:nvSpPr>
          <p:cNvPr id="18" name="Tijdelijke aanduiding voor dianummer 17"/>
          <p:cNvSpPr>
            <a:spLocks noGrp="1"/>
          </p:cNvSpPr>
          <p:nvPr>
            <p:ph type="sldNum" sz="quarter" idx="22"/>
          </p:nvPr>
        </p:nvSpPr>
        <p:spPr/>
        <p:txBody>
          <a:bodyPr/>
          <a:lstStyle/>
          <a:p>
            <a:fld id="{10A0A6AF-03C5-477E-939A-E28F7E7F05EA}" type="slidenum">
              <a:rPr lang="nl-NL" smtClean="0"/>
              <a:pPr/>
              <a:t>‹nr.›</a:t>
            </a:fld>
            <a:endParaRPr lang="nl-NL"/>
          </a:p>
        </p:txBody>
      </p:sp>
      <p:sp>
        <p:nvSpPr>
          <p:cNvPr id="22" name="Tijdelijke aanduiding voor tekst 2"/>
          <p:cNvSpPr>
            <a:spLocks noGrp="1"/>
          </p:cNvSpPr>
          <p:nvPr>
            <p:ph type="body" sz="quarter" idx="10" hasCustomPrompt="1"/>
          </p:nvPr>
        </p:nvSpPr>
        <p:spPr>
          <a:xfrm>
            <a:off x="6418727" y="998445"/>
            <a:ext cx="1373005" cy="817563"/>
          </a:xfrm>
        </p:spPr>
        <p:txBody>
          <a:bodyPr bIns="46800" anchor="b" anchorCtr="0">
            <a:normAutofit/>
          </a:bodyPr>
          <a:lstStyle>
            <a:lvl1pPr marL="0" indent="0" algn="r">
              <a:buNone/>
              <a:defRPr sz="4800">
                <a:solidFill>
                  <a:schemeClr val="tx2"/>
                </a:solidFill>
              </a:defRPr>
            </a:lvl1pPr>
          </a:lstStyle>
          <a:p>
            <a:pPr lvl="0"/>
            <a:r>
              <a:rPr lang="nl-NL"/>
              <a:t>#</a:t>
            </a:r>
          </a:p>
        </p:txBody>
      </p:sp>
      <p:sp>
        <p:nvSpPr>
          <p:cNvPr id="23" name="Tijdelijke aanduiding voor tekst 2"/>
          <p:cNvSpPr>
            <a:spLocks noGrp="1"/>
          </p:cNvSpPr>
          <p:nvPr>
            <p:ph type="body" sz="quarter" idx="11" hasCustomPrompt="1"/>
          </p:nvPr>
        </p:nvSpPr>
        <p:spPr>
          <a:xfrm>
            <a:off x="6418727" y="2143674"/>
            <a:ext cx="1373005" cy="817563"/>
          </a:xfrm>
        </p:spPr>
        <p:txBody>
          <a:bodyPr bIns="46800" anchor="b" anchorCtr="0">
            <a:normAutofit/>
          </a:bodyPr>
          <a:lstStyle>
            <a:lvl1pPr marL="0" indent="0" algn="r">
              <a:buNone/>
              <a:defRPr sz="4800">
                <a:solidFill>
                  <a:schemeClr val="tx2"/>
                </a:solidFill>
              </a:defRPr>
            </a:lvl1pPr>
          </a:lstStyle>
          <a:p>
            <a:pPr lvl="0"/>
            <a:r>
              <a:rPr lang="nl-NL"/>
              <a:t>#</a:t>
            </a:r>
          </a:p>
        </p:txBody>
      </p:sp>
      <p:sp>
        <p:nvSpPr>
          <p:cNvPr id="24" name="Tijdelijke aanduiding voor tekst 2"/>
          <p:cNvSpPr>
            <a:spLocks noGrp="1"/>
          </p:cNvSpPr>
          <p:nvPr>
            <p:ph type="body" sz="quarter" idx="12" hasCustomPrompt="1"/>
          </p:nvPr>
        </p:nvSpPr>
        <p:spPr>
          <a:xfrm>
            <a:off x="6418727" y="3288903"/>
            <a:ext cx="1373005" cy="817563"/>
          </a:xfrm>
        </p:spPr>
        <p:txBody>
          <a:bodyPr bIns="46800" anchor="b" anchorCtr="0">
            <a:normAutofit/>
          </a:bodyPr>
          <a:lstStyle>
            <a:lvl1pPr marL="0" indent="0" algn="r">
              <a:buNone/>
              <a:defRPr sz="4800">
                <a:solidFill>
                  <a:schemeClr val="tx2"/>
                </a:solidFill>
              </a:defRPr>
            </a:lvl1pPr>
          </a:lstStyle>
          <a:p>
            <a:pPr lvl="0"/>
            <a:r>
              <a:rPr lang="nl-NL"/>
              <a:t>#</a:t>
            </a:r>
          </a:p>
        </p:txBody>
      </p:sp>
      <p:sp>
        <p:nvSpPr>
          <p:cNvPr id="25" name="Tijdelijke aanduiding voor tekst 2"/>
          <p:cNvSpPr>
            <a:spLocks noGrp="1"/>
          </p:cNvSpPr>
          <p:nvPr>
            <p:ph type="body" sz="quarter" idx="13" hasCustomPrompt="1"/>
          </p:nvPr>
        </p:nvSpPr>
        <p:spPr>
          <a:xfrm>
            <a:off x="6418727" y="4434132"/>
            <a:ext cx="1373005" cy="817563"/>
          </a:xfrm>
        </p:spPr>
        <p:txBody>
          <a:bodyPr bIns="46800" anchor="b" anchorCtr="0">
            <a:normAutofit/>
          </a:bodyPr>
          <a:lstStyle>
            <a:lvl1pPr marL="0" indent="0" algn="r">
              <a:buNone/>
              <a:defRPr sz="4800">
                <a:solidFill>
                  <a:schemeClr val="tx2"/>
                </a:solidFill>
              </a:defRPr>
            </a:lvl1pPr>
          </a:lstStyle>
          <a:p>
            <a:pPr lvl="0"/>
            <a:r>
              <a:rPr lang="nl-NL"/>
              <a:t>#</a:t>
            </a:r>
          </a:p>
        </p:txBody>
      </p:sp>
      <p:sp>
        <p:nvSpPr>
          <p:cNvPr id="26" name="Tijdelijke aanduiding voor tekst 2"/>
          <p:cNvSpPr>
            <a:spLocks noGrp="1"/>
          </p:cNvSpPr>
          <p:nvPr>
            <p:ph type="body" sz="quarter" idx="14" hasCustomPrompt="1"/>
          </p:nvPr>
        </p:nvSpPr>
        <p:spPr>
          <a:xfrm>
            <a:off x="6418727" y="5579361"/>
            <a:ext cx="1373005" cy="817563"/>
          </a:xfrm>
        </p:spPr>
        <p:txBody>
          <a:bodyPr bIns="46800" anchor="b" anchorCtr="0">
            <a:normAutofit/>
          </a:bodyPr>
          <a:lstStyle>
            <a:lvl1pPr marL="0" indent="0" algn="r">
              <a:buNone/>
              <a:defRPr sz="4800">
                <a:solidFill>
                  <a:schemeClr val="tx2"/>
                </a:solidFill>
              </a:defRPr>
            </a:lvl1pPr>
          </a:lstStyle>
          <a:p>
            <a:pPr lvl="0"/>
            <a:r>
              <a:rPr lang="nl-NL"/>
              <a:t>#</a:t>
            </a:r>
          </a:p>
        </p:txBody>
      </p:sp>
    </p:spTree>
    <p:extLst>
      <p:ext uri="{BB962C8B-B14F-4D97-AF65-F5344CB8AC3E}">
        <p14:creationId xmlns:p14="http://schemas.microsoft.com/office/powerpoint/2010/main" val="3756014708"/>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ontact C">
    <p:bg>
      <p:bgRef idx="1001">
        <a:schemeClr val="bg2"/>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35000" y="1875617"/>
            <a:ext cx="10923588" cy="1551795"/>
          </a:xfrm>
        </p:spPr>
        <p:txBody>
          <a:bodyPr anchor="ctr" anchorCtr="0">
            <a:normAutofit/>
          </a:bodyPr>
          <a:lstStyle>
            <a:lvl1pPr>
              <a:defRPr sz="4800">
                <a:solidFill>
                  <a:schemeClr val="tx1"/>
                </a:solidFill>
              </a:defRPr>
            </a:lvl1pPr>
          </a:lstStyle>
          <a:p>
            <a:r>
              <a:rPr lang="nl-NL"/>
              <a:t>Typ een afsluitende zin</a:t>
            </a:r>
          </a:p>
        </p:txBody>
      </p:sp>
      <p:sp>
        <p:nvSpPr>
          <p:cNvPr id="18" name="Tijdelijke aanduiding voor tekst 13"/>
          <p:cNvSpPr>
            <a:spLocks noGrp="1"/>
          </p:cNvSpPr>
          <p:nvPr>
            <p:ph type="body" sz="quarter" idx="13" hasCustomPrompt="1"/>
          </p:nvPr>
        </p:nvSpPr>
        <p:spPr>
          <a:xfrm>
            <a:off x="4224313" y="3846022"/>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19" name="Tijdelijke aanduiding voor tekst 13"/>
          <p:cNvSpPr>
            <a:spLocks noGrp="1"/>
          </p:cNvSpPr>
          <p:nvPr>
            <p:ph type="body" sz="quarter" idx="17" hasCustomPrompt="1"/>
          </p:nvPr>
        </p:nvSpPr>
        <p:spPr>
          <a:xfrm>
            <a:off x="4224313" y="4639509"/>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0" name="Tijdelijke aanduiding voor tekst 13"/>
          <p:cNvSpPr>
            <a:spLocks noGrp="1"/>
          </p:cNvSpPr>
          <p:nvPr>
            <p:ph type="body" sz="quarter" idx="18" hasCustomPrompt="1"/>
          </p:nvPr>
        </p:nvSpPr>
        <p:spPr>
          <a:xfrm>
            <a:off x="4224313" y="5405528"/>
            <a:ext cx="4680000" cy="691884"/>
          </a:xfrm>
        </p:spPr>
        <p:txBody>
          <a:bodyPr numCol="1" spcCol="180000" anchor="ctr" anchorCtr="0">
            <a:normAutofit/>
          </a:bodyPr>
          <a:lstStyle>
            <a:lvl1pPr marL="0" indent="0">
              <a:buNone/>
              <a:defRPr sz="2000" i="0">
                <a:solidFill>
                  <a:schemeClr val="tx2"/>
                </a:solidFill>
              </a:defRPr>
            </a:lvl1pPr>
          </a:lstStyle>
          <a:p>
            <a:pPr lvl="0"/>
            <a:r>
              <a:rPr lang="nl-NL"/>
              <a:t>Klik om de tekststijl van het model te bewerken</a:t>
            </a:r>
          </a:p>
        </p:txBody>
      </p:sp>
      <p:sp>
        <p:nvSpPr>
          <p:cNvPr id="21" name="Tijdelijke aanduiding voor afbeelding 3"/>
          <p:cNvSpPr>
            <a:spLocks noGrp="1" noChangeAspect="1"/>
          </p:cNvSpPr>
          <p:nvPr>
            <p:ph type="pic" sz="quarter" idx="19"/>
          </p:nvPr>
        </p:nvSpPr>
        <p:spPr>
          <a:xfrm>
            <a:off x="3612341" y="3921366"/>
            <a:ext cx="541203" cy="540000"/>
          </a:xfrm>
          <a:blipFill>
            <a:blip r:embed="rId2"/>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2" name="Tijdelijke aanduiding voor afbeelding 3"/>
          <p:cNvSpPr>
            <a:spLocks noGrp="1" noChangeAspect="1"/>
          </p:cNvSpPr>
          <p:nvPr>
            <p:ph type="pic" sz="quarter" idx="20"/>
          </p:nvPr>
        </p:nvSpPr>
        <p:spPr>
          <a:xfrm>
            <a:off x="3612341" y="4707382"/>
            <a:ext cx="541203" cy="540000"/>
          </a:xfrm>
          <a:blipFill>
            <a:blip r:embed="rId3"/>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3" name="Tijdelijke aanduiding voor afbeelding 3"/>
          <p:cNvSpPr>
            <a:spLocks noGrp="1" noChangeAspect="1"/>
          </p:cNvSpPr>
          <p:nvPr>
            <p:ph type="pic" sz="quarter" idx="21"/>
          </p:nvPr>
        </p:nvSpPr>
        <p:spPr>
          <a:xfrm>
            <a:off x="3612341" y="5480872"/>
            <a:ext cx="541203" cy="540000"/>
          </a:xfrm>
          <a:blipFill>
            <a:blip r:embed="rId4"/>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4" name="Rechthoek 23"/>
          <p:cNvSpPr/>
          <p:nvPr userDrawn="1"/>
        </p:nvSpPr>
        <p:spPr>
          <a:xfrm>
            <a:off x="5773420" y="6541200"/>
            <a:ext cx="647700" cy="3168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Afbeelding 10"/>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0"/>
            <a:ext cx="12192000" cy="1879600"/>
          </a:xfrm>
          <a:prstGeom prst="rect">
            <a:avLst/>
          </a:prstGeom>
        </p:spPr>
      </p:pic>
      <p:sp>
        <p:nvSpPr>
          <p:cNvPr id="6" name="Tijdelijke aanduiding voor datum 5"/>
          <p:cNvSpPr>
            <a:spLocks noGrp="1"/>
          </p:cNvSpPr>
          <p:nvPr>
            <p:ph type="dt" sz="half" idx="22"/>
          </p:nvPr>
        </p:nvSpPr>
        <p:spPr/>
        <p:txBody>
          <a:bodyPr/>
          <a:lstStyle>
            <a:lvl1pPr>
              <a:defRPr>
                <a:solidFill>
                  <a:schemeClr val="tx2"/>
                </a:solidFill>
              </a:defRPr>
            </a:lvl1pPr>
          </a:lstStyle>
          <a:p>
            <a:endParaRPr lang="nl-NL"/>
          </a:p>
        </p:txBody>
      </p:sp>
      <p:sp>
        <p:nvSpPr>
          <p:cNvPr id="7" name="Tijdelijke aanduiding voor voettekst 6"/>
          <p:cNvSpPr>
            <a:spLocks noGrp="1"/>
          </p:cNvSpPr>
          <p:nvPr>
            <p:ph type="ftr" sz="quarter" idx="23"/>
          </p:nvPr>
        </p:nvSpPr>
        <p:spPr/>
        <p:txBody>
          <a:bodyPr/>
          <a:lstStyle>
            <a:lvl1pPr>
              <a:defRPr>
                <a:solidFill>
                  <a:schemeClr val="tx2"/>
                </a:solidFill>
              </a:defRPr>
            </a:lvl1pPr>
          </a:lstStyle>
          <a:p>
            <a:endParaRPr lang="nl-NL"/>
          </a:p>
        </p:txBody>
      </p:sp>
      <p:sp>
        <p:nvSpPr>
          <p:cNvPr id="8" name="Tijdelijke aanduiding voor dianummer 7"/>
          <p:cNvSpPr>
            <a:spLocks noGrp="1"/>
          </p:cNvSpPr>
          <p:nvPr>
            <p:ph type="sldNum" sz="quarter" idx="24"/>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2807395524"/>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Titeldia">
    <p:bg>
      <p:bgRef idx="1001">
        <a:schemeClr val="bg2"/>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6554588" y="1882800"/>
            <a:ext cx="5004000" cy="2336400"/>
          </a:xfrm>
        </p:spPr>
        <p:txBody>
          <a:bodyPr tIns="90000" bIns="90000" anchor="b">
            <a:normAutofit/>
          </a:bodyPr>
          <a:lstStyle>
            <a:lvl1pPr algn="l">
              <a:defRPr sz="3600">
                <a:solidFill>
                  <a:schemeClr val="tx1"/>
                </a:solidFill>
              </a:defRPr>
            </a:lvl1pPr>
          </a:lstStyle>
          <a:p>
            <a:r>
              <a:rPr lang="nl-NL"/>
              <a:t>Klik om stijl te bewerken</a:t>
            </a:r>
          </a:p>
        </p:txBody>
      </p:sp>
      <p:sp>
        <p:nvSpPr>
          <p:cNvPr id="3" name="Ondertitel 2"/>
          <p:cNvSpPr>
            <a:spLocks noGrp="1"/>
          </p:cNvSpPr>
          <p:nvPr>
            <p:ph type="subTitle" idx="1"/>
          </p:nvPr>
        </p:nvSpPr>
        <p:spPr>
          <a:xfrm>
            <a:off x="6554588" y="4215600"/>
            <a:ext cx="5004000" cy="1339200"/>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pic>
        <p:nvPicPr>
          <p:cNvPr id="5" name="Afbeelding 4">
            <a:extLst>
              <a:ext uri="{FF2B5EF4-FFF2-40B4-BE49-F238E27FC236}">
                <a16:creationId xmlns:a16="http://schemas.microsoft.com/office/drawing/2014/main" id="{EC034E99-FAD8-C340-9358-AD9D8EBB7AF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1682750"/>
          </a:xfrm>
          <a:prstGeom prst="rect">
            <a:avLst/>
          </a:prstGeom>
        </p:spPr>
      </p:pic>
    </p:spTree>
    <p:extLst>
      <p:ext uri="{BB962C8B-B14F-4D97-AF65-F5344CB8AC3E}">
        <p14:creationId xmlns:p14="http://schemas.microsoft.com/office/powerpoint/2010/main" val="13651787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636">
          <p15:clr>
            <a:srgbClr val="FBAE40"/>
          </p15:clr>
        </p15:guide>
        <p15:guide id="2" pos="404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numCol="2" spcCol="468000"/>
          <a:lstStyle/>
          <a:p>
            <a:pPr lvl="0"/>
            <a:r>
              <a:rPr lang="nl-NL"/>
              <a:t>Klikken om de tekststijl van het model te bewerken</a:t>
            </a:r>
          </a:p>
        </p:txBody>
      </p:sp>
      <p:sp>
        <p:nvSpPr>
          <p:cNvPr id="2" name="Titel 1"/>
          <p:cNvSpPr>
            <a:spLocks noGrp="1"/>
          </p:cNvSpPr>
          <p:nvPr>
            <p:ph type="title"/>
          </p:nvPr>
        </p:nvSpPr>
        <p:spPr/>
        <p:txBody>
          <a:bodyPr/>
          <a:lstStyle/>
          <a:p>
            <a:r>
              <a:rPr lang="nl-NL"/>
              <a:t>Klik om stijl te bewerken</a:t>
            </a:r>
          </a:p>
        </p:txBody>
      </p:sp>
      <p:sp>
        <p:nvSpPr>
          <p:cNvPr id="13" name="Tijdelijke aanduiding voor datum 12"/>
          <p:cNvSpPr>
            <a:spLocks noGrp="1"/>
          </p:cNvSpPr>
          <p:nvPr>
            <p:ph type="dt" sz="half" idx="10"/>
          </p:nvPr>
        </p:nvSpPr>
        <p:spPr/>
        <p:txBody>
          <a:bodyPr/>
          <a:lstStyle/>
          <a:p>
            <a:endParaRPr lang="nl-NL"/>
          </a:p>
        </p:txBody>
      </p:sp>
      <p:sp>
        <p:nvSpPr>
          <p:cNvPr id="14" name="Tijdelijke aanduiding voor voettekst 13"/>
          <p:cNvSpPr>
            <a:spLocks noGrp="1"/>
          </p:cNvSpPr>
          <p:nvPr>
            <p:ph type="ftr" sz="quarter" idx="11"/>
          </p:nvPr>
        </p:nvSpPr>
        <p:spPr/>
        <p:txBody>
          <a:bodyPr/>
          <a:lstStyle/>
          <a:p>
            <a:endParaRPr lang="nl-NL"/>
          </a:p>
        </p:txBody>
      </p:sp>
      <p:sp>
        <p:nvSpPr>
          <p:cNvPr id="15" name="Tijdelijke aanduiding voor dianummer 14"/>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4460703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eldia afbeelding verticaal">
    <p:spTree>
      <p:nvGrpSpPr>
        <p:cNvPr id="1" name=""/>
        <p:cNvGrpSpPr/>
        <p:nvPr/>
      </p:nvGrpSpPr>
      <p:grpSpPr>
        <a:xfrm>
          <a:off x="0" y="0"/>
          <a:ext cx="0" cy="0"/>
          <a:chOff x="0" y="0"/>
          <a:chExt cx="0" cy="0"/>
        </a:xfrm>
      </p:grpSpPr>
      <p:sp>
        <p:nvSpPr>
          <p:cNvPr id="16" name="Rechthoek 15"/>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4"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sp>
        <p:nvSpPr>
          <p:cNvPr id="11" name="Tijdelijke aanduiding voor datum 10"/>
          <p:cNvSpPr>
            <a:spLocks noGrp="1"/>
          </p:cNvSpPr>
          <p:nvPr>
            <p:ph type="dt" sz="half" idx="23"/>
          </p:nvPr>
        </p:nvSpPr>
        <p:spPr/>
        <p:txBody>
          <a:bodyPr/>
          <a:lstStyle/>
          <a:p>
            <a:endParaRPr lang="nl-NL"/>
          </a:p>
        </p:txBody>
      </p:sp>
      <p:sp>
        <p:nvSpPr>
          <p:cNvPr id="12" name="Tijdelijke aanduiding voor voettekst 11"/>
          <p:cNvSpPr>
            <a:spLocks noGrp="1"/>
          </p:cNvSpPr>
          <p:nvPr>
            <p:ph type="ftr" sz="quarter" idx="24"/>
          </p:nvPr>
        </p:nvSpPr>
        <p:spPr/>
        <p:txBody>
          <a:bodyPr/>
          <a:lstStyle/>
          <a:p>
            <a:endParaRPr lang="nl-NL"/>
          </a:p>
        </p:txBody>
      </p:sp>
      <p:sp>
        <p:nvSpPr>
          <p:cNvPr id="15" name="Tijdelijke aanduiding voor dianummer 14"/>
          <p:cNvSpPr>
            <a:spLocks noGrp="1"/>
          </p:cNvSpPr>
          <p:nvPr>
            <p:ph type="sldNum" sz="quarter" idx="25"/>
          </p:nvPr>
        </p:nvSpPr>
        <p:spPr/>
        <p:txBody>
          <a:bodyPr/>
          <a:lstStyle/>
          <a:p>
            <a:fld id="{10A0A6AF-03C5-477E-939A-E28F7E7F05EA}" type="slidenum">
              <a:rPr lang="nl-NL" smtClean="0"/>
              <a:pPr/>
              <a:t>‹nr.›</a:t>
            </a:fld>
            <a:endParaRPr lang="nl-NL"/>
          </a:p>
        </p:txBody>
      </p:sp>
      <p:sp>
        <p:nvSpPr>
          <p:cNvPr id="17" name="Titel 1"/>
          <p:cNvSpPr>
            <a:spLocks noGrp="1"/>
          </p:cNvSpPr>
          <p:nvPr>
            <p:ph type="ctrTitle"/>
          </p:nvPr>
        </p:nvSpPr>
        <p:spPr>
          <a:xfrm>
            <a:off x="6553200" y="1885467"/>
            <a:ext cx="5004000" cy="2336400"/>
          </a:xfrm>
        </p:spPr>
        <p:txBody>
          <a:bodyPr tIns="90000" bIns="90000" anchor="b">
            <a:normAutofit/>
          </a:bodyPr>
          <a:lstStyle>
            <a:lvl1pPr algn="l">
              <a:defRPr sz="3600">
                <a:solidFill>
                  <a:schemeClr val="bg1"/>
                </a:solidFill>
              </a:defRPr>
            </a:lvl1pPr>
          </a:lstStyle>
          <a:p>
            <a:r>
              <a:rPr lang="nl-NL"/>
              <a:t>Klik om stijl te bewerken</a:t>
            </a:r>
          </a:p>
        </p:txBody>
      </p:sp>
      <p:sp>
        <p:nvSpPr>
          <p:cNvPr id="18" name="Ondertitel 2"/>
          <p:cNvSpPr>
            <a:spLocks noGrp="1"/>
          </p:cNvSpPr>
          <p:nvPr>
            <p:ph type="subTitle" idx="1"/>
          </p:nvPr>
        </p:nvSpPr>
        <p:spPr>
          <a:xfrm>
            <a:off x="6553200" y="4218267"/>
            <a:ext cx="5004000" cy="1613786"/>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pic>
        <p:nvPicPr>
          <p:cNvPr id="19" name="Afbeelding 18">
            <a:extLst>
              <a:ext uri="{FF2B5EF4-FFF2-40B4-BE49-F238E27FC236}">
                <a16:creationId xmlns:a16="http://schemas.microsoft.com/office/drawing/2014/main" id="{28FC4AB4-9496-574A-9711-743D695C1A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1682750"/>
          </a:xfrm>
          <a:prstGeom prst="rect">
            <a:avLst/>
          </a:prstGeom>
        </p:spPr>
      </p:pic>
      <p:sp>
        <p:nvSpPr>
          <p:cNvPr id="21" name="Tijdelijke aanduiding voor afbeelding 22">
            <a:extLst>
              <a:ext uri="{FF2B5EF4-FFF2-40B4-BE49-F238E27FC236}">
                <a16:creationId xmlns:a16="http://schemas.microsoft.com/office/drawing/2014/main" id="{8B23645D-3229-6D4F-8640-AEEAA0325F8E}"/>
              </a:ext>
            </a:extLst>
          </p:cNvPr>
          <p:cNvSpPr>
            <a:spLocks noGrp="1"/>
          </p:cNvSpPr>
          <p:nvPr>
            <p:ph type="pic" sz="quarter" idx="22"/>
          </p:nvPr>
        </p:nvSpPr>
        <p:spPr>
          <a:xfrm>
            <a:off x="0" y="0"/>
            <a:ext cx="6099175" cy="6858000"/>
          </a:xfrm>
          <a:custGeom>
            <a:avLst/>
            <a:gdLst>
              <a:gd name="connsiteX0" fmla="*/ 0 w 6099175"/>
              <a:gd name="connsiteY0" fmla="*/ 0 h 6858000"/>
              <a:gd name="connsiteX1" fmla="*/ 5782375 w 6099175"/>
              <a:gd name="connsiteY1" fmla="*/ 0 h 6858000"/>
              <a:gd name="connsiteX2" fmla="*/ 5782375 w 6099175"/>
              <a:gd name="connsiteY2" fmla="*/ 1278000 h 6858000"/>
              <a:gd name="connsiteX3" fmla="*/ 6099175 w 6099175"/>
              <a:gd name="connsiteY3" fmla="*/ 1278000 h 6858000"/>
              <a:gd name="connsiteX4" fmla="*/ 6099175 w 6099175"/>
              <a:gd name="connsiteY4" fmla="*/ 6858000 h 6858000"/>
              <a:gd name="connsiteX5" fmla="*/ 0 w 609917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9175" h="6858000">
                <a:moveTo>
                  <a:pt x="0" y="0"/>
                </a:moveTo>
                <a:lnTo>
                  <a:pt x="5782375" y="0"/>
                </a:lnTo>
                <a:lnTo>
                  <a:pt x="5782375" y="1278000"/>
                </a:lnTo>
                <a:lnTo>
                  <a:pt x="6099175" y="1278000"/>
                </a:lnTo>
                <a:lnTo>
                  <a:pt x="6099175" y="6858000"/>
                </a:lnTo>
                <a:lnTo>
                  <a:pt x="0" y="6858000"/>
                </a:lnTo>
                <a:close/>
              </a:path>
            </a:pathLst>
          </a:custGeom>
          <a:noFill/>
        </p:spPr>
        <p:txBody>
          <a:bodyPr wrap="square" lIns="612000" anchor="ctr" anchorCtr="0">
            <a:noAutofit/>
          </a:bodyPr>
          <a:lstStyle/>
          <a:p>
            <a:r>
              <a:rPr lang="nl-NL"/>
              <a:t>Klik op het pictogram als u een afbeelding wilt toevoegen</a:t>
            </a:r>
          </a:p>
        </p:txBody>
      </p:sp>
    </p:spTree>
    <p:extLst>
      <p:ext uri="{BB962C8B-B14F-4D97-AF65-F5344CB8AC3E}">
        <p14:creationId xmlns:p14="http://schemas.microsoft.com/office/powerpoint/2010/main" val="17215739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eldia afbeelding horizontaal">
    <p:bg>
      <p:bgRef idx="1001">
        <a:schemeClr val="bg2"/>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634682" y="3427412"/>
            <a:ext cx="10923906" cy="1726479"/>
          </a:xfrm>
        </p:spPr>
        <p:txBody>
          <a:bodyPr lIns="57600" tIns="90000" bIns="90000" anchor="b">
            <a:normAutofit/>
          </a:bodyPr>
          <a:lstStyle>
            <a:lvl1pPr algn="l">
              <a:defRPr sz="3600" b="0">
                <a:solidFill>
                  <a:schemeClr val="tx1"/>
                </a:solidFill>
              </a:defRPr>
            </a:lvl1pPr>
          </a:lstStyle>
          <a:p>
            <a:r>
              <a:rPr lang="nl-NL"/>
              <a:t>Klik om stijl te bewerken</a:t>
            </a:r>
          </a:p>
        </p:txBody>
      </p:sp>
      <p:sp>
        <p:nvSpPr>
          <p:cNvPr id="3" name="Ondertitel 2"/>
          <p:cNvSpPr>
            <a:spLocks noGrp="1"/>
          </p:cNvSpPr>
          <p:nvPr>
            <p:ph type="subTitle" idx="1"/>
          </p:nvPr>
        </p:nvSpPr>
        <p:spPr>
          <a:xfrm>
            <a:off x="634682" y="5162400"/>
            <a:ext cx="10923906" cy="664319"/>
          </a:xfrm>
        </p:spPr>
        <p:txBody>
          <a:bodyPr lIns="7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17" name="Tijdelijke aanduiding voor tekst 16"/>
          <p:cNvSpPr>
            <a:spLocks noGrp="1"/>
          </p:cNvSpPr>
          <p:nvPr>
            <p:ph type="body" sz="quarter" idx="10" hasCustomPrompt="1"/>
          </p:nvPr>
        </p:nvSpPr>
        <p:spPr>
          <a:xfrm>
            <a:off x="633412" y="5829386"/>
            <a:ext cx="513873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sp>
        <p:nvSpPr>
          <p:cNvPr id="7" name="Tijdelijke aanduiding voor datum 6"/>
          <p:cNvSpPr>
            <a:spLocks noGrp="1"/>
          </p:cNvSpPr>
          <p:nvPr>
            <p:ph type="dt" sz="half" idx="12"/>
          </p:nvPr>
        </p:nvSpPr>
        <p:spPr/>
        <p:txBody>
          <a:bodyPr/>
          <a:lstStyle>
            <a:lvl1pPr>
              <a:defRPr>
                <a:solidFill>
                  <a:schemeClr val="tx2"/>
                </a:solidFill>
              </a:defRPr>
            </a:lvl1pPr>
          </a:lstStyle>
          <a:p>
            <a:endParaRPr lang="nl-NL"/>
          </a:p>
        </p:txBody>
      </p:sp>
      <p:sp>
        <p:nvSpPr>
          <p:cNvPr id="9" name="Tijdelijke aanduiding voor voettekst 8"/>
          <p:cNvSpPr>
            <a:spLocks noGrp="1"/>
          </p:cNvSpPr>
          <p:nvPr>
            <p:ph type="ftr" sz="quarter" idx="13"/>
          </p:nvPr>
        </p:nvSpPr>
        <p:spPr/>
        <p:txBody>
          <a:bodyPr/>
          <a:lstStyle>
            <a:lvl1pPr>
              <a:defRPr>
                <a:solidFill>
                  <a:schemeClr val="tx2"/>
                </a:solidFill>
              </a:defRPr>
            </a:lvl1pPr>
          </a:lstStyle>
          <a:p>
            <a:endParaRPr lang="nl-NL"/>
          </a:p>
        </p:txBody>
      </p:sp>
      <p:sp>
        <p:nvSpPr>
          <p:cNvPr id="10" name="Tijdelijke aanduiding voor dianummer 9"/>
          <p:cNvSpPr>
            <a:spLocks noGrp="1"/>
          </p:cNvSpPr>
          <p:nvPr>
            <p:ph type="sldNum" sz="quarter" idx="14"/>
          </p:nvPr>
        </p:nvSpPr>
        <p:spPr/>
        <p:txBody>
          <a:bodyPr/>
          <a:lstStyle>
            <a:lvl1pPr>
              <a:defRPr>
                <a:solidFill>
                  <a:schemeClr val="tx2"/>
                </a:solidFill>
              </a:defRPr>
            </a:lvl1pPr>
          </a:lstStyle>
          <a:p>
            <a:fld id="{10A0A6AF-03C5-477E-939A-E28F7E7F05EA}" type="slidenum">
              <a:rPr lang="nl-NL" smtClean="0"/>
              <a:pPr/>
              <a:t>‹nr.›</a:t>
            </a:fld>
            <a:endParaRPr lang="nl-NL"/>
          </a:p>
        </p:txBody>
      </p:sp>
      <p:pic>
        <p:nvPicPr>
          <p:cNvPr id="11" name="Afbeelding 10">
            <a:extLst>
              <a:ext uri="{FF2B5EF4-FFF2-40B4-BE49-F238E27FC236}">
                <a16:creationId xmlns:a16="http://schemas.microsoft.com/office/drawing/2014/main" id="{CE454366-A851-494A-A114-376C566A2C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1682750"/>
          </a:xfrm>
          <a:prstGeom prst="rect">
            <a:avLst/>
          </a:prstGeom>
        </p:spPr>
      </p:pic>
      <p:sp>
        <p:nvSpPr>
          <p:cNvPr id="12" name="Tijdelijke aanduiding voor afbeelding 12">
            <a:extLst>
              <a:ext uri="{FF2B5EF4-FFF2-40B4-BE49-F238E27FC236}">
                <a16:creationId xmlns:a16="http://schemas.microsoft.com/office/drawing/2014/main" id="{15BF165A-719B-B949-B2AD-6DA42EFC8754}"/>
              </a:ext>
            </a:extLst>
          </p:cNvPr>
          <p:cNvSpPr>
            <a:spLocks noGrp="1"/>
          </p:cNvSpPr>
          <p:nvPr>
            <p:ph type="pic" sz="quarter" idx="11"/>
          </p:nvPr>
        </p:nvSpPr>
        <p:spPr>
          <a:xfrm>
            <a:off x="0" y="-1"/>
            <a:ext cx="12192000" cy="3427413"/>
          </a:xfrm>
          <a:custGeom>
            <a:avLst/>
            <a:gdLst>
              <a:gd name="connsiteX0" fmla="*/ 5779200 w 12192000"/>
              <a:gd name="connsiteY0" fmla="*/ 1 h 3427413"/>
              <a:gd name="connsiteX1" fmla="*/ 5779200 w 12192000"/>
              <a:gd name="connsiteY1" fmla="*/ 1278001 h 3427413"/>
              <a:gd name="connsiteX2" fmla="*/ 6412800 w 12192000"/>
              <a:gd name="connsiteY2" fmla="*/ 1278001 h 3427413"/>
              <a:gd name="connsiteX3" fmla="*/ 6412800 w 12192000"/>
              <a:gd name="connsiteY3" fmla="*/ 1 h 3427413"/>
              <a:gd name="connsiteX4" fmla="*/ 0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7413">
                <a:moveTo>
                  <a:pt x="5779200" y="1"/>
                </a:moveTo>
                <a:lnTo>
                  <a:pt x="5779200" y="1278001"/>
                </a:lnTo>
                <a:lnTo>
                  <a:pt x="6412800" y="1278001"/>
                </a:lnTo>
                <a:lnTo>
                  <a:pt x="6412800" y="1"/>
                </a:lnTo>
                <a:close/>
                <a:moveTo>
                  <a:pt x="0" y="0"/>
                </a:moveTo>
                <a:lnTo>
                  <a:pt x="12192000" y="0"/>
                </a:lnTo>
                <a:lnTo>
                  <a:pt x="12192000" y="3427413"/>
                </a:lnTo>
                <a:lnTo>
                  <a:pt x="0" y="3427413"/>
                </a:lnTo>
                <a:close/>
              </a:path>
            </a:pathLst>
          </a:custGeom>
          <a:noFill/>
        </p:spPr>
        <p:txBody>
          <a:bodyPr vert="horz" wrap="square" lIns="612000" tIns="45720" rIns="91440" bIns="45720" rtlCol="0" anchor="ctr" anchorCtr="0">
            <a:noAutofit/>
          </a:bodyPr>
          <a:lstStyle>
            <a:lvl1pPr>
              <a:defRPr lang="nl-NL" dirty="0"/>
            </a:lvl1pPr>
          </a:lstStyle>
          <a:p>
            <a:pPr lvl="0"/>
            <a:r>
              <a:rPr lang="nl-NL"/>
              <a:t>Klik op het pictogram als u een afbeelding wilt toevoegen</a:t>
            </a:r>
          </a:p>
        </p:txBody>
      </p:sp>
    </p:spTree>
    <p:extLst>
      <p:ext uri="{BB962C8B-B14F-4D97-AF65-F5344CB8AC3E}">
        <p14:creationId xmlns:p14="http://schemas.microsoft.com/office/powerpoint/2010/main" val="22563063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185">
          <p15:clr>
            <a:srgbClr val="FBAE40"/>
          </p15:clr>
        </p15:guide>
        <p15:guide id="2" orient="horz" pos="2656">
          <p15:clr>
            <a:srgbClr val="FBAE40"/>
          </p15:clr>
        </p15:guide>
        <p15:guide id="3" pos="4044">
          <p15:clr>
            <a:srgbClr val="FBAE40"/>
          </p15:clr>
        </p15:guide>
        <p15:guide id="4" pos="3636">
          <p15:clr>
            <a:srgbClr val="FBAE40"/>
          </p15:clr>
        </p15:guide>
        <p15:guide id="5" orient="horz" pos="313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eldia verticaal">
    <p:spTree>
      <p:nvGrpSpPr>
        <p:cNvPr id="1" name=""/>
        <p:cNvGrpSpPr/>
        <p:nvPr/>
      </p:nvGrpSpPr>
      <p:grpSpPr>
        <a:xfrm>
          <a:off x="0" y="0"/>
          <a:ext cx="0" cy="0"/>
          <a:chOff x="0" y="0"/>
          <a:chExt cx="0" cy="0"/>
        </a:xfrm>
      </p:grpSpPr>
      <p:sp>
        <p:nvSpPr>
          <p:cNvPr id="13" name="Rechthoek 12"/>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8" name="Tijdelijke aanduiding voor datum 17"/>
          <p:cNvSpPr>
            <a:spLocks noGrp="1"/>
          </p:cNvSpPr>
          <p:nvPr>
            <p:ph type="dt" sz="half" idx="17"/>
          </p:nvPr>
        </p:nvSpPr>
        <p:spPr/>
        <p:txBody>
          <a:bodyPr/>
          <a:lstStyle/>
          <a:p>
            <a:endParaRPr lang="nl-NL"/>
          </a:p>
        </p:txBody>
      </p:sp>
      <p:sp>
        <p:nvSpPr>
          <p:cNvPr id="19" name="Tijdelijke aanduiding voor voettekst 18"/>
          <p:cNvSpPr>
            <a:spLocks noGrp="1"/>
          </p:cNvSpPr>
          <p:nvPr>
            <p:ph type="ftr" sz="quarter" idx="18"/>
          </p:nvPr>
        </p:nvSpPr>
        <p:spPr/>
        <p:txBody>
          <a:bodyPr/>
          <a:lstStyle/>
          <a:p>
            <a:endParaRPr lang="nl-NL"/>
          </a:p>
        </p:txBody>
      </p:sp>
      <p:sp>
        <p:nvSpPr>
          <p:cNvPr id="20" name="Tijdelijke aanduiding voor dianummer 19"/>
          <p:cNvSpPr>
            <a:spLocks noGrp="1"/>
          </p:cNvSpPr>
          <p:nvPr>
            <p:ph type="sldNum" sz="quarter" idx="19"/>
          </p:nvPr>
        </p:nvSpPr>
        <p:spPr/>
        <p:txBody>
          <a:bodyPr/>
          <a:lstStyle/>
          <a:p>
            <a:fld id="{10A0A6AF-03C5-477E-939A-E28F7E7F05EA}" type="slidenum">
              <a:rPr lang="nl-NL" smtClean="0"/>
              <a:pPr/>
              <a:t>‹nr.›</a:t>
            </a:fld>
            <a:endParaRPr lang="nl-NL"/>
          </a:p>
        </p:txBody>
      </p:sp>
      <p:sp>
        <p:nvSpPr>
          <p:cNvPr id="24" name="Ondertitel 2"/>
          <p:cNvSpPr>
            <a:spLocks noGrp="1"/>
          </p:cNvSpPr>
          <p:nvPr>
            <p:ph type="subTitle" idx="1"/>
          </p:nvPr>
        </p:nvSpPr>
        <p:spPr>
          <a:xfrm>
            <a:off x="6556176" y="3427413"/>
            <a:ext cx="5004000" cy="2404640"/>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25"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sp>
        <p:nvSpPr>
          <p:cNvPr id="21" name="Titel 1"/>
          <p:cNvSpPr>
            <a:spLocks noGrp="1"/>
          </p:cNvSpPr>
          <p:nvPr>
            <p:ph type="ctrTitle"/>
          </p:nvPr>
        </p:nvSpPr>
        <p:spPr>
          <a:xfrm>
            <a:off x="6554588" y="2024063"/>
            <a:ext cx="5004000" cy="1403350"/>
          </a:xfrm>
        </p:spPr>
        <p:txBody>
          <a:bodyPr tIns="90000" bIns="90000" anchor="b">
            <a:normAutofit/>
          </a:bodyPr>
          <a:lstStyle>
            <a:lvl1pPr algn="l">
              <a:defRPr sz="3600">
                <a:solidFill>
                  <a:schemeClr val="bg1"/>
                </a:solidFill>
              </a:defRPr>
            </a:lvl1pPr>
          </a:lstStyle>
          <a:p>
            <a:r>
              <a:rPr lang="nl-NL"/>
              <a:t>Klik om stijl te bewerken</a:t>
            </a:r>
          </a:p>
        </p:txBody>
      </p:sp>
      <p:pic>
        <p:nvPicPr>
          <p:cNvPr id="11" name="Afbeelding 10">
            <a:extLst>
              <a:ext uri="{FF2B5EF4-FFF2-40B4-BE49-F238E27FC236}">
                <a16:creationId xmlns:a16="http://schemas.microsoft.com/office/drawing/2014/main" id="{B25E1CA0-B98C-8743-BFBE-C85CCFD1868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1682750"/>
          </a:xfrm>
          <a:prstGeom prst="rect">
            <a:avLst/>
          </a:prstGeom>
        </p:spPr>
      </p:pic>
    </p:spTree>
    <p:extLst>
      <p:ext uri="{BB962C8B-B14F-4D97-AF65-F5344CB8AC3E}">
        <p14:creationId xmlns:p14="http://schemas.microsoft.com/office/powerpoint/2010/main" val="112217322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eldia horizontaal">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879600"/>
            <a:ext cx="10923588" cy="1547813"/>
          </a:xfrm>
        </p:spPr>
        <p:txBody>
          <a:bodyPr anchor="ctr" anchorCtr="0">
            <a:normAutofit/>
          </a:bodyPr>
          <a:lstStyle>
            <a:lvl1pPr>
              <a:defRPr sz="4800">
                <a:solidFill>
                  <a:schemeClr val="bg1"/>
                </a:solidFill>
              </a:defRPr>
            </a:lvl1pPr>
          </a:lstStyle>
          <a:p>
            <a:r>
              <a:rPr lang="nl-NL"/>
              <a:t>Klik om stijl te bewerken</a:t>
            </a:r>
          </a:p>
        </p:txBody>
      </p:sp>
      <p:pic>
        <p:nvPicPr>
          <p:cNvPr id="7" name="Afbeelding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5" name="Tijdelijke aanduiding voor datum 14"/>
          <p:cNvSpPr>
            <a:spLocks noGrp="1"/>
          </p:cNvSpPr>
          <p:nvPr>
            <p:ph type="dt" sz="half" idx="14"/>
          </p:nvPr>
        </p:nvSpPr>
        <p:spPr/>
        <p:txBody>
          <a:bodyPr/>
          <a:lstStyle/>
          <a:p>
            <a:endParaRPr lang="nl-NL"/>
          </a:p>
        </p:txBody>
      </p:sp>
      <p:sp>
        <p:nvSpPr>
          <p:cNvPr id="16" name="Tijdelijke aanduiding voor voettekst 15"/>
          <p:cNvSpPr>
            <a:spLocks noGrp="1"/>
          </p:cNvSpPr>
          <p:nvPr>
            <p:ph type="ftr" sz="quarter" idx="15"/>
          </p:nvPr>
        </p:nvSpPr>
        <p:spPr/>
        <p:txBody>
          <a:bodyPr/>
          <a:lstStyle/>
          <a:p>
            <a:endParaRPr lang="nl-NL"/>
          </a:p>
        </p:txBody>
      </p:sp>
      <p:sp>
        <p:nvSpPr>
          <p:cNvPr id="17" name="Tijdelijke aanduiding voor dianummer 16"/>
          <p:cNvSpPr>
            <a:spLocks noGrp="1"/>
          </p:cNvSpPr>
          <p:nvPr>
            <p:ph type="sldNum" sz="quarter" idx="16"/>
          </p:nvPr>
        </p:nvSpPr>
        <p:spPr/>
        <p:txBody>
          <a:bodyPr/>
          <a:lstStyle/>
          <a:p>
            <a:fld id="{10A0A6AF-03C5-477E-939A-E28F7E7F05EA}" type="slidenum">
              <a:rPr lang="nl-NL" smtClean="0"/>
              <a:pPr/>
              <a:t>‹nr.›</a:t>
            </a:fld>
            <a:endParaRPr lang="nl-NL"/>
          </a:p>
        </p:txBody>
      </p:sp>
      <p:sp>
        <p:nvSpPr>
          <p:cNvPr id="9" name="Ondertitel 2"/>
          <p:cNvSpPr>
            <a:spLocks noGrp="1"/>
          </p:cNvSpPr>
          <p:nvPr>
            <p:ph type="subTitle" idx="1"/>
          </p:nvPr>
        </p:nvSpPr>
        <p:spPr>
          <a:xfrm>
            <a:off x="635000" y="3749487"/>
            <a:ext cx="10925176" cy="2077232"/>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10" name="Tijdelijke aanduiding voor tekst 16"/>
          <p:cNvSpPr>
            <a:spLocks noGrp="1"/>
          </p:cNvSpPr>
          <p:nvPr>
            <p:ph type="body" sz="quarter" idx="10" hasCustomPrompt="1"/>
          </p:nvPr>
        </p:nvSpPr>
        <p:spPr>
          <a:xfrm>
            <a:off x="633412" y="5829386"/>
            <a:ext cx="500538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a:t>Naam spreker</a:t>
            </a:r>
          </a:p>
        </p:txBody>
      </p:sp>
      <p:pic>
        <p:nvPicPr>
          <p:cNvPr id="12" name="Afbeelding 11">
            <a:extLst>
              <a:ext uri="{FF2B5EF4-FFF2-40B4-BE49-F238E27FC236}">
                <a16:creationId xmlns:a16="http://schemas.microsoft.com/office/drawing/2014/main" id="{F61378A5-175B-C74A-ABFD-03A6F6D9027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1682750"/>
          </a:xfrm>
          <a:prstGeom prst="rect">
            <a:avLst/>
          </a:prstGeom>
        </p:spPr>
      </p:pic>
    </p:spTree>
    <p:extLst>
      <p:ext uri="{BB962C8B-B14F-4D97-AF65-F5344CB8AC3E}">
        <p14:creationId xmlns:p14="http://schemas.microsoft.com/office/powerpoint/2010/main" val="153608041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itel 1"/>
          <p:cNvSpPr>
            <a:spLocks noGrp="1"/>
          </p:cNvSpPr>
          <p:nvPr>
            <p:ph type="title"/>
          </p:nvPr>
        </p:nvSpPr>
        <p:spPr>
          <a:xfrm>
            <a:off x="634999" y="2636838"/>
            <a:ext cx="5003801" cy="1584325"/>
          </a:xfrm>
        </p:spPr>
        <p:txBody>
          <a:bodyPr anchor="ctr" anchorCtr="0">
            <a:normAutofit/>
          </a:bodyPr>
          <a:lstStyle>
            <a:lvl1pPr algn="r">
              <a:defRPr sz="3600">
                <a:solidFill>
                  <a:schemeClr val="bg1"/>
                </a:solidFill>
              </a:defRPr>
            </a:lvl1pPr>
          </a:lstStyle>
          <a:p>
            <a:r>
              <a:rPr lang="nl-NL"/>
              <a:t>Klik om stijl te bewerken</a:t>
            </a:r>
          </a:p>
        </p:txBody>
      </p:sp>
      <p:sp>
        <p:nvSpPr>
          <p:cNvPr id="13" name="Tijdelijke aanduiding voor tekst 4"/>
          <p:cNvSpPr>
            <a:spLocks noGrp="1"/>
          </p:cNvSpPr>
          <p:nvPr>
            <p:ph type="body" sz="quarter" idx="15"/>
          </p:nvPr>
        </p:nvSpPr>
        <p:spPr>
          <a:xfrm>
            <a:off x="7791732" y="916926"/>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sp>
        <p:nvSpPr>
          <p:cNvPr id="14" name="Tijdelijke aanduiding voor tekst 4"/>
          <p:cNvSpPr>
            <a:spLocks noGrp="1"/>
          </p:cNvSpPr>
          <p:nvPr>
            <p:ph type="body" sz="quarter" idx="16"/>
          </p:nvPr>
        </p:nvSpPr>
        <p:spPr>
          <a:xfrm>
            <a:off x="7791732" y="2061911"/>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sp>
        <p:nvSpPr>
          <p:cNvPr id="15" name="Tijdelijke aanduiding voor tekst 4"/>
          <p:cNvSpPr>
            <a:spLocks noGrp="1"/>
          </p:cNvSpPr>
          <p:nvPr>
            <p:ph type="body" sz="quarter" idx="17"/>
          </p:nvPr>
        </p:nvSpPr>
        <p:spPr>
          <a:xfrm>
            <a:off x="7791732" y="3211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sp>
        <p:nvSpPr>
          <p:cNvPr id="16" name="Tijdelijke aanduiding voor tekst 4"/>
          <p:cNvSpPr>
            <a:spLocks noGrp="1"/>
          </p:cNvSpPr>
          <p:nvPr>
            <p:ph type="body" sz="quarter" idx="18"/>
          </p:nvPr>
        </p:nvSpPr>
        <p:spPr>
          <a:xfrm>
            <a:off x="7791732" y="43524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sp>
        <p:nvSpPr>
          <p:cNvPr id="17" name="Tijdelijke aanduiding voor tekst 4"/>
          <p:cNvSpPr>
            <a:spLocks noGrp="1"/>
          </p:cNvSpPr>
          <p:nvPr>
            <p:ph type="body" sz="quarter" idx="19"/>
          </p:nvPr>
        </p:nvSpPr>
        <p:spPr>
          <a:xfrm>
            <a:off x="7791732" y="5497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Klikken om de tekststijl van het model te bewerken</a:t>
            </a:r>
          </a:p>
        </p:txBody>
      </p:sp>
      <p:sp>
        <p:nvSpPr>
          <p:cNvPr id="5" name="Tijdelijke aanduiding voor datum 4"/>
          <p:cNvSpPr>
            <a:spLocks noGrp="1"/>
          </p:cNvSpPr>
          <p:nvPr>
            <p:ph type="dt" sz="half" idx="20"/>
          </p:nvPr>
        </p:nvSpPr>
        <p:spPr/>
        <p:txBody>
          <a:bodyPr/>
          <a:lstStyle/>
          <a:p>
            <a:endParaRPr lang="nl-NL"/>
          </a:p>
        </p:txBody>
      </p:sp>
      <p:sp>
        <p:nvSpPr>
          <p:cNvPr id="9" name="Tijdelijke aanduiding voor voettekst 8"/>
          <p:cNvSpPr>
            <a:spLocks noGrp="1"/>
          </p:cNvSpPr>
          <p:nvPr>
            <p:ph type="ftr" sz="quarter" idx="21"/>
          </p:nvPr>
        </p:nvSpPr>
        <p:spPr/>
        <p:txBody>
          <a:bodyPr/>
          <a:lstStyle/>
          <a:p>
            <a:endParaRPr lang="nl-NL"/>
          </a:p>
        </p:txBody>
      </p:sp>
      <p:sp>
        <p:nvSpPr>
          <p:cNvPr id="18" name="Tijdelijke aanduiding voor dianummer 17"/>
          <p:cNvSpPr>
            <a:spLocks noGrp="1"/>
          </p:cNvSpPr>
          <p:nvPr>
            <p:ph type="sldNum" sz="quarter" idx="22"/>
          </p:nvPr>
        </p:nvSpPr>
        <p:spPr/>
        <p:txBody>
          <a:bodyPr/>
          <a:lstStyle/>
          <a:p>
            <a:fld id="{10A0A6AF-03C5-477E-939A-E28F7E7F05EA}" type="slidenum">
              <a:rPr lang="nl-NL" smtClean="0"/>
              <a:pPr/>
              <a:t>‹nr.›</a:t>
            </a:fld>
            <a:endParaRPr lang="nl-NL"/>
          </a:p>
        </p:txBody>
      </p:sp>
      <p:sp>
        <p:nvSpPr>
          <p:cNvPr id="22" name="Tijdelijke aanduiding voor tekst 2"/>
          <p:cNvSpPr>
            <a:spLocks noGrp="1"/>
          </p:cNvSpPr>
          <p:nvPr>
            <p:ph type="body" sz="quarter" idx="10" hasCustomPrompt="1"/>
          </p:nvPr>
        </p:nvSpPr>
        <p:spPr>
          <a:xfrm>
            <a:off x="6418727" y="998445"/>
            <a:ext cx="1373005" cy="817563"/>
          </a:xfrm>
        </p:spPr>
        <p:txBody>
          <a:bodyPr bIns="46800" anchor="b" anchorCtr="0">
            <a:normAutofit/>
          </a:bodyPr>
          <a:lstStyle>
            <a:lvl1pPr marL="0" indent="0" algn="r">
              <a:buNone/>
              <a:defRPr sz="4800">
                <a:solidFill>
                  <a:schemeClr val="tx2"/>
                </a:solidFill>
              </a:defRPr>
            </a:lvl1pPr>
          </a:lstStyle>
          <a:p>
            <a:pPr lvl="0"/>
            <a:r>
              <a:rPr lang="nl-NL"/>
              <a:t>#</a:t>
            </a:r>
          </a:p>
        </p:txBody>
      </p:sp>
      <p:sp>
        <p:nvSpPr>
          <p:cNvPr id="23" name="Tijdelijke aanduiding voor tekst 2"/>
          <p:cNvSpPr>
            <a:spLocks noGrp="1"/>
          </p:cNvSpPr>
          <p:nvPr>
            <p:ph type="body" sz="quarter" idx="11" hasCustomPrompt="1"/>
          </p:nvPr>
        </p:nvSpPr>
        <p:spPr>
          <a:xfrm>
            <a:off x="6418727" y="2143674"/>
            <a:ext cx="1373005" cy="817563"/>
          </a:xfrm>
        </p:spPr>
        <p:txBody>
          <a:bodyPr bIns="46800" anchor="b" anchorCtr="0">
            <a:normAutofit/>
          </a:bodyPr>
          <a:lstStyle>
            <a:lvl1pPr marL="0" indent="0" algn="r">
              <a:buNone/>
              <a:defRPr sz="4800">
                <a:solidFill>
                  <a:schemeClr val="tx2"/>
                </a:solidFill>
              </a:defRPr>
            </a:lvl1pPr>
          </a:lstStyle>
          <a:p>
            <a:pPr lvl="0"/>
            <a:r>
              <a:rPr lang="nl-NL"/>
              <a:t>#</a:t>
            </a:r>
          </a:p>
        </p:txBody>
      </p:sp>
      <p:sp>
        <p:nvSpPr>
          <p:cNvPr id="24" name="Tijdelijke aanduiding voor tekst 2"/>
          <p:cNvSpPr>
            <a:spLocks noGrp="1"/>
          </p:cNvSpPr>
          <p:nvPr>
            <p:ph type="body" sz="quarter" idx="12" hasCustomPrompt="1"/>
          </p:nvPr>
        </p:nvSpPr>
        <p:spPr>
          <a:xfrm>
            <a:off x="6418727" y="3288903"/>
            <a:ext cx="1373005" cy="817563"/>
          </a:xfrm>
        </p:spPr>
        <p:txBody>
          <a:bodyPr bIns="46800" anchor="b" anchorCtr="0">
            <a:normAutofit/>
          </a:bodyPr>
          <a:lstStyle>
            <a:lvl1pPr marL="0" indent="0" algn="r">
              <a:buNone/>
              <a:defRPr sz="4800">
                <a:solidFill>
                  <a:schemeClr val="tx2"/>
                </a:solidFill>
              </a:defRPr>
            </a:lvl1pPr>
          </a:lstStyle>
          <a:p>
            <a:pPr lvl="0"/>
            <a:r>
              <a:rPr lang="nl-NL"/>
              <a:t>#</a:t>
            </a:r>
          </a:p>
        </p:txBody>
      </p:sp>
      <p:sp>
        <p:nvSpPr>
          <p:cNvPr id="25" name="Tijdelijke aanduiding voor tekst 2"/>
          <p:cNvSpPr>
            <a:spLocks noGrp="1"/>
          </p:cNvSpPr>
          <p:nvPr>
            <p:ph type="body" sz="quarter" idx="13" hasCustomPrompt="1"/>
          </p:nvPr>
        </p:nvSpPr>
        <p:spPr>
          <a:xfrm>
            <a:off x="6418727" y="4434132"/>
            <a:ext cx="1373005" cy="817563"/>
          </a:xfrm>
        </p:spPr>
        <p:txBody>
          <a:bodyPr bIns="46800" anchor="b" anchorCtr="0">
            <a:normAutofit/>
          </a:bodyPr>
          <a:lstStyle>
            <a:lvl1pPr marL="0" indent="0" algn="r">
              <a:buNone/>
              <a:defRPr sz="4800">
                <a:solidFill>
                  <a:schemeClr val="tx2"/>
                </a:solidFill>
              </a:defRPr>
            </a:lvl1pPr>
          </a:lstStyle>
          <a:p>
            <a:pPr lvl="0"/>
            <a:r>
              <a:rPr lang="nl-NL"/>
              <a:t>#</a:t>
            </a:r>
          </a:p>
        </p:txBody>
      </p:sp>
      <p:sp>
        <p:nvSpPr>
          <p:cNvPr id="26" name="Tijdelijke aanduiding voor tekst 2"/>
          <p:cNvSpPr>
            <a:spLocks noGrp="1"/>
          </p:cNvSpPr>
          <p:nvPr>
            <p:ph type="body" sz="quarter" idx="14" hasCustomPrompt="1"/>
          </p:nvPr>
        </p:nvSpPr>
        <p:spPr>
          <a:xfrm>
            <a:off x="6418727" y="5579361"/>
            <a:ext cx="1373005" cy="817563"/>
          </a:xfrm>
        </p:spPr>
        <p:txBody>
          <a:bodyPr bIns="46800" anchor="b" anchorCtr="0">
            <a:normAutofit/>
          </a:bodyPr>
          <a:lstStyle>
            <a:lvl1pPr marL="0" indent="0" algn="r">
              <a:buNone/>
              <a:defRPr sz="4800">
                <a:solidFill>
                  <a:schemeClr val="tx2"/>
                </a:solidFill>
              </a:defRPr>
            </a:lvl1pPr>
          </a:lstStyle>
          <a:p>
            <a:pPr lvl="0"/>
            <a:r>
              <a:rPr lang="nl-NL"/>
              <a:t>#</a:t>
            </a:r>
          </a:p>
        </p:txBody>
      </p:sp>
      <p:pic>
        <p:nvPicPr>
          <p:cNvPr id="21" name="Afbeelding 20">
            <a:extLst>
              <a:ext uri="{FF2B5EF4-FFF2-40B4-BE49-F238E27FC236}">
                <a16:creationId xmlns:a16="http://schemas.microsoft.com/office/drawing/2014/main" id="{9ACF8A4C-C922-B84F-8412-E0646BF0D9E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1641440483"/>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nhoudsopgave met afbeelding">
    <p:spTree>
      <p:nvGrpSpPr>
        <p:cNvPr id="1" name=""/>
        <p:cNvGrpSpPr/>
        <p:nvPr/>
      </p:nvGrpSpPr>
      <p:grpSpPr>
        <a:xfrm>
          <a:off x="0" y="0"/>
          <a:ext cx="0" cy="0"/>
          <a:chOff x="0" y="0"/>
          <a:chExt cx="0" cy="0"/>
        </a:xfrm>
      </p:grpSpPr>
      <p:sp>
        <p:nvSpPr>
          <p:cNvPr id="5" name="Rechthoek 4"/>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jdelijke aanduiding voor tekst 11"/>
          <p:cNvSpPr>
            <a:spLocks noGrp="1"/>
          </p:cNvSpPr>
          <p:nvPr>
            <p:ph type="body" sz="quarter" idx="13"/>
          </p:nvPr>
        </p:nvSpPr>
        <p:spPr>
          <a:xfrm>
            <a:off x="6553200" y="2289600"/>
            <a:ext cx="5004000" cy="3931813"/>
          </a:xfrm>
        </p:spPr>
        <p:txBody>
          <a:bodyPr/>
          <a:lstStyle>
            <a:lvl1pPr marL="457200" indent="-457200">
              <a:buClr>
                <a:schemeClr val="bg1"/>
              </a:buClr>
              <a:buFont typeface="+mj-lt"/>
              <a:buAutoNum type="arabicPeriod"/>
              <a:defRPr>
                <a:solidFill>
                  <a:schemeClr val="bg1"/>
                </a:solidFill>
              </a:defRPr>
            </a:lvl1pPr>
            <a:lvl2pPr marL="684000" indent="-216000">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Tx/>
              <a:defRPr>
                <a:solidFill>
                  <a:schemeClr val="bg1"/>
                </a:solidFill>
              </a:defRPr>
            </a:lvl5pPr>
          </a:lstStyle>
          <a:p>
            <a:pPr lvl="0"/>
            <a:r>
              <a:rPr lang="nl-NL"/>
              <a:t>Klikken om de tekststijl van het model te bewerken</a:t>
            </a:r>
          </a:p>
        </p:txBody>
      </p:sp>
      <p:sp>
        <p:nvSpPr>
          <p:cNvPr id="6" name="Titel 5"/>
          <p:cNvSpPr>
            <a:spLocks noGrp="1"/>
          </p:cNvSpPr>
          <p:nvPr>
            <p:ph type="title"/>
          </p:nvPr>
        </p:nvSpPr>
        <p:spPr>
          <a:xfrm>
            <a:off x="6553200" y="1051200"/>
            <a:ext cx="5004000" cy="948047"/>
          </a:xfrm>
        </p:spPr>
        <p:txBody>
          <a:bodyPr/>
          <a:lstStyle>
            <a:lvl1pPr>
              <a:defRPr>
                <a:solidFill>
                  <a:schemeClr val="bg1"/>
                </a:solidFill>
              </a:defRPr>
            </a:lvl1pPr>
          </a:lstStyle>
          <a:p>
            <a:r>
              <a:rPr lang="nl-NL"/>
              <a:t>Klik om stijl te bewerken</a:t>
            </a:r>
          </a:p>
        </p:txBody>
      </p:sp>
      <p:sp>
        <p:nvSpPr>
          <p:cNvPr id="17" name="Tijdelijke aanduiding voor datum 16"/>
          <p:cNvSpPr>
            <a:spLocks noGrp="1"/>
          </p:cNvSpPr>
          <p:nvPr>
            <p:ph type="dt" sz="half" idx="14"/>
          </p:nvPr>
        </p:nvSpPr>
        <p:spPr/>
        <p:txBody>
          <a:bodyPr/>
          <a:lstStyle/>
          <a:p>
            <a:endParaRPr lang="nl-NL"/>
          </a:p>
        </p:txBody>
      </p:sp>
      <p:sp>
        <p:nvSpPr>
          <p:cNvPr id="18" name="Tijdelijke aanduiding voor voettekst 17"/>
          <p:cNvSpPr>
            <a:spLocks noGrp="1"/>
          </p:cNvSpPr>
          <p:nvPr>
            <p:ph type="ftr" sz="quarter" idx="15"/>
          </p:nvPr>
        </p:nvSpPr>
        <p:spPr/>
        <p:txBody>
          <a:bodyPr/>
          <a:lstStyle/>
          <a:p>
            <a:endParaRPr lang="nl-NL"/>
          </a:p>
        </p:txBody>
      </p:sp>
      <p:sp>
        <p:nvSpPr>
          <p:cNvPr id="19" name="Tijdelijke aanduiding voor dianummer 18"/>
          <p:cNvSpPr>
            <a:spLocks noGrp="1"/>
          </p:cNvSpPr>
          <p:nvPr>
            <p:ph type="sldNum" sz="quarter" idx="16"/>
          </p:nvPr>
        </p:nvSpPr>
        <p:spPr/>
        <p:txBody>
          <a:bodyPr/>
          <a:lstStyle/>
          <a:p>
            <a:fld id="{10A0A6AF-03C5-477E-939A-E28F7E7F05EA}" type="slidenum">
              <a:rPr lang="nl-NL" smtClean="0"/>
              <a:pPr/>
              <a:t>‹nr.›</a:t>
            </a:fld>
            <a:endParaRPr lang="nl-NL"/>
          </a:p>
        </p:txBody>
      </p:sp>
      <p:sp>
        <p:nvSpPr>
          <p:cNvPr id="12" name="Tijdelijke aanduiding voor afbeelding 11">
            <a:extLst>
              <a:ext uri="{FF2B5EF4-FFF2-40B4-BE49-F238E27FC236}">
                <a16:creationId xmlns:a16="http://schemas.microsoft.com/office/drawing/2014/main" id="{65CDA938-34ED-EC47-B19D-D582D052909F}"/>
              </a:ext>
            </a:extLst>
          </p:cNvPr>
          <p:cNvSpPr>
            <a:spLocks noGrp="1"/>
          </p:cNvSpPr>
          <p:nvPr>
            <p:ph type="pic" sz="quarter" idx="10"/>
          </p:nvPr>
        </p:nvSpPr>
        <p:spPr>
          <a:xfrm>
            <a:off x="0" y="0"/>
            <a:ext cx="6098242" cy="6858000"/>
          </a:xfrm>
          <a:custGeom>
            <a:avLst/>
            <a:gdLst>
              <a:gd name="connsiteX0" fmla="*/ 0 w 6098242"/>
              <a:gd name="connsiteY0" fmla="*/ 0 h 6858000"/>
              <a:gd name="connsiteX1" fmla="*/ 5860200 w 6098242"/>
              <a:gd name="connsiteY1" fmla="*/ 0 h 6858000"/>
              <a:gd name="connsiteX2" fmla="*/ 5860200 w 6098242"/>
              <a:gd name="connsiteY2" fmla="*/ 712800 h 6858000"/>
              <a:gd name="connsiteX3" fmla="*/ 6098242 w 6098242"/>
              <a:gd name="connsiteY3" fmla="*/ 712800 h 6858000"/>
              <a:gd name="connsiteX4" fmla="*/ 6098242 w 6098242"/>
              <a:gd name="connsiteY4" fmla="*/ 6858000 h 6858000"/>
              <a:gd name="connsiteX5" fmla="*/ 0 w 609824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242" h="6858000">
                <a:moveTo>
                  <a:pt x="0" y="0"/>
                </a:moveTo>
                <a:lnTo>
                  <a:pt x="5860200" y="0"/>
                </a:lnTo>
                <a:lnTo>
                  <a:pt x="5860200" y="712800"/>
                </a:lnTo>
                <a:lnTo>
                  <a:pt x="6098242" y="712800"/>
                </a:lnTo>
                <a:lnTo>
                  <a:pt x="6098242" y="6858000"/>
                </a:lnTo>
                <a:lnTo>
                  <a:pt x="0" y="6858000"/>
                </a:lnTo>
                <a:close/>
              </a:path>
            </a:pathLst>
          </a:custGeom>
          <a:noFill/>
        </p:spPr>
        <p:txBody>
          <a:bodyPr wrap="square" lIns="612000" anchor="ctr" anchorCtr="0">
            <a:noAutofit/>
          </a:bodyPr>
          <a:lstStyle>
            <a:lvl1pPr algn="l">
              <a:defRPr>
                <a:solidFill>
                  <a:schemeClr val="tx1"/>
                </a:solidFill>
              </a:defRPr>
            </a:lvl1pPr>
          </a:lstStyle>
          <a:p>
            <a:r>
              <a:rPr lang="nl-NL"/>
              <a:t>Klik op het pictogram als u een afbeelding wilt toevoegen</a:t>
            </a:r>
          </a:p>
        </p:txBody>
      </p:sp>
      <p:pic>
        <p:nvPicPr>
          <p:cNvPr id="10" name="Afbeelding 9">
            <a:extLst>
              <a:ext uri="{FF2B5EF4-FFF2-40B4-BE49-F238E27FC236}">
                <a16:creationId xmlns:a16="http://schemas.microsoft.com/office/drawing/2014/main" id="{216A5D62-6207-8B4E-9FDB-37D98952442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281462945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4999" y="2636837"/>
            <a:ext cx="5003801" cy="1584325"/>
          </a:xfrm>
        </p:spPr>
        <p:txBody>
          <a:bodyPr anchor="b">
            <a:normAutofit/>
          </a:bodyPr>
          <a:lstStyle>
            <a:lvl1pPr algn="r">
              <a:defRPr sz="3600">
                <a:solidFill>
                  <a:schemeClr val="bg1"/>
                </a:solidFill>
              </a:defRPr>
            </a:lvl1pPr>
          </a:lstStyle>
          <a:p>
            <a:r>
              <a:rPr lang="nl-NL"/>
              <a:t>Klik om stijl te bewerken</a:t>
            </a:r>
          </a:p>
        </p:txBody>
      </p:sp>
      <p:sp>
        <p:nvSpPr>
          <p:cNvPr id="3" name="Tijdelijke aanduiding voor tekst 2"/>
          <p:cNvSpPr>
            <a:spLocks noGrp="1"/>
          </p:cNvSpPr>
          <p:nvPr>
            <p:ph type="body" idx="1"/>
          </p:nvPr>
        </p:nvSpPr>
        <p:spPr>
          <a:xfrm>
            <a:off x="634999" y="4221162"/>
            <a:ext cx="5003801" cy="2000251"/>
          </a:xfrm>
        </p:spPr>
        <p:txBody>
          <a:bodyPr tIns="90000" rIns="100800"/>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9" name="Tijdelijke aanduiding voor tekst 8"/>
          <p:cNvSpPr>
            <a:spLocks noGrp="1"/>
          </p:cNvSpPr>
          <p:nvPr>
            <p:ph type="body" sz="quarter" idx="13" hasCustomPrompt="1"/>
          </p:nvPr>
        </p:nvSpPr>
        <p:spPr>
          <a:xfrm>
            <a:off x="634999" y="1171575"/>
            <a:ext cx="5003801" cy="1463674"/>
          </a:xfrm>
        </p:spPr>
        <p:txBody>
          <a:bodyPr rIns="0" anchor="b" anchorCtr="0">
            <a:normAutofit/>
          </a:bodyPr>
          <a:lstStyle>
            <a:lvl1pPr marL="0" indent="0" algn="r">
              <a:buNone/>
              <a:defRPr sz="9600" b="1" i="0">
                <a:solidFill>
                  <a:schemeClr val="bg1"/>
                </a:solidFill>
              </a:defRPr>
            </a:lvl1pPr>
            <a:lvl2pPr marL="313200" indent="0" algn="r">
              <a:buNone/>
              <a:defRPr/>
            </a:lvl2pPr>
            <a:lvl3pPr marL="630000" indent="0" algn="r">
              <a:buNone/>
              <a:defRPr/>
            </a:lvl3pPr>
            <a:lvl4pPr marL="943200" indent="0" algn="r">
              <a:buNone/>
              <a:defRPr/>
            </a:lvl4pPr>
            <a:lvl5pPr marL="1260000" indent="0" algn="r">
              <a:buNone/>
              <a:defRPr/>
            </a:lvl5pPr>
          </a:lstStyle>
          <a:p>
            <a:pPr lvl="0"/>
            <a:r>
              <a:rPr lang="nl-NL"/>
              <a:t>#</a:t>
            </a:r>
          </a:p>
        </p:txBody>
      </p:sp>
      <p:sp>
        <p:nvSpPr>
          <p:cNvPr id="10" name="Tijdelijke aanduiding voor datum 9"/>
          <p:cNvSpPr>
            <a:spLocks noGrp="1"/>
          </p:cNvSpPr>
          <p:nvPr>
            <p:ph type="dt" sz="half" idx="14"/>
          </p:nvPr>
        </p:nvSpPr>
        <p:spPr/>
        <p:txBody>
          <a:bodyPr/>
          <a:lstStyle/>
          <a:p>
            <a:endParaRPr lang="nl-NL"/>
          </a:p>
        </p:txBody>
      </p:sp>
      <p:sp>
        <p:nvSpPr>
          <p:cNvPr id="12" name="Tijdelijke aanduiding voor voettekst 11"/>
          <p:cNvSpPr>
            <a:spLocks noGrp="1"/>
          </p:cNvSpPr>
          <p:nvPr>
            <p:ph type="ftr" sz="quarter" idx="15"/>
          </p:nvPr>
        </p:nvSpPr>
        <p:spPr/>
        <p:txBody>
          <a:bodyPr/>
          <a:lstStyle/>
          <a:p>
            <a:endParaRPr lang="nl-NL"/>
          </a:p>
        </p:txBody>
      </p:sp>
      <p:sp>
        <p:nvSpPr>
          <p:cNvPr id="13" name="Tijdelijke aanduiding voor dianummer 12"/>
          <p:cNvSpPr>
            <a:spLocks noGrp="1"/>
          </p:cNvSpPr>
          <p:nvPr>
            <p:ph type="sldNum" sz="quarter" idx="16"/>
          </p:nvPr>
        </p:nvSpPr>
        <p:spPr/>
        <p:txBody>
          <a:bodyPr/>
          <a:lstStyle/>
          <a:p>
            <a:fld id="{10A0A6AF-03C5-477E-939A-E28F7E7F05EA}" type="slidenum">
              <a:rPr lang="nl-NL" smtClean="0"/>
              <a:pPr/>
              <a:t>‹nr.›</a:t>
            </a:fld>
            <a:endParaRPr lang="nl-NL"/>
          </a:p>
        </p:txBody>
      </p:sp>
      <p:pic>
        <p:nvPicPr>
          <p:cNvPr id="11" name="Afbeelding 10">
            <a:extLst>
              <a:ext uri="{FF2B5EF4-FFF2-40B4-BE49-F238E27FC236}">
                <a16:creationId xmlns:a16="http://schemas.microsoft.com/office/drawing/2014/main" id="{31528028-6B73-3D42-A511-253946375E7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3299256134"/>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oudsopgave met afbeelding">
    <p:spTree>
      <p:nvGrpSpPr>
        <p:cNvPr id="1" name=""/>
        <p:cNvGrpSpPr/>
        <p:nvPr/>
      </p:nvGrpSpPr>
      <p:grpSpPr>
        <a:xfrm>
          <a:off x="0" y="0"/>
          <a:ext cx="0" cy="0"/>
          <a:chOff x="0" y="0"/>
          <a:chExt cx="0" cy="0"/>
        </a:xfrm>
      </p:grpSpPr>
      <p:sp>
        <p:nvSpPr>
          <p:cNvPr id="5" name="Rechthoek 4"/>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jdelijke aanduiding voor tekst 11"/>
          <p:cNvSpPr>
            <a:spLocks noGrp="1"/>
          </p:cNvSpPr>
          <p:nvPr>
            <p:ph type="body" sz="quarter" idx="13"/>
          </p:nvPr>
        </p:nvSpPr>
        <p:spPr>
          <a:xfrm>
            <a:off x="6553200" y="2289600"/>
            <a:ext cx="5004000" cy="3931813"/>
          </a:xfrm>
        </p:spPr>
        <p:txBody>
          <a:bodyPr/>
          <a:lstStyle>
            <a:lvl1pPr marL="457200" indent="-457200">
              <a:buClr>
                <a:schemeClr val="bg1"/>
              </a:buClr>
              <a:buFont typeface="+mj-lt"/>
              <a:buAutoNum type="arabicPeriod"/>
              <a:defRPr>
                <a:solidFill>
                  <a:schemeClr val="bg1"/>
                </a:solidFill>
              </a:defRPr>
            </a:lvl1pPr>
            <a:lvl2pPr marL="684000" indent="-216000">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Tx/>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13" name="Afbeelding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6" name="Rechthoek 15"/>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553200" y="1051200"/>
            <a:ext cx="5004000" cy="948047"/>
          </a:xfrm>
        </p:spPr>
        <p:txBody>
          <a:bodyPr/>
          <a:lstStyle>
            <a:lvl1pPr>
              <a:defRPr>
                <a:solidFill>
                  <a:schemeClr val="bg1"/>
                </a:solidFill>
              </a:defRPr>
            </a:lvl1pPr>
          </a:lstStyle>
          <a:p>
            <a:r>
              <a:rPr lang="nl-NL"/>
              <a:t>Klik om stijl te bewerken</a:t>
            </a:r>
          </a:p>
        </p:txBody>
      </p:sp>
      <p:sp>
        <p:nvSpPr>
          <p:cNvPr id="14" name="Tijdelijke aanduiding voor afbeelding 21"/>
          <p:cNvSpPr>
            <a:spLocks noGrp="1"/>
          </p:cNvSpPr>
          <p:nvPr>
            <p:ph type="pic" sz="quarter" idx="10"/>
          </p:nvPr>
        </p:nvSpPr>
        <p:spPr>
          <a:xfrm>
            <a:off x="60385" y="0"/>
            <a:ext cx="6098242" cy="6858000"/>
          </a:xfrm>
          <a:custGeom>
            <a:avLst/>
            <a:gdLst>
              <a:gd name="connsiteX0" fmla="*/ 0 w 6098242"/>
              <a:gd name="connsiteY0" fmla="*/ 0 h 6858000"/>
              <a:gd name="connsiteX1" fmla="*/ 5862000 w 6098242"/>
              <a:gd name="connsiteY1" fmla="*/ 0 h 6858000"/>
              <a:gd name="connsiteX2" fmla="*/ 5862000 w 6098242"/>
              <a:gd name="connsiteY2" fmla="*/ 708025 h 6858000"/>
              <a:gd name="connsiteX3" fmla="*/ 6098242 w 6098242"/>
              <a:gd name="connsiteY3" fmla="*/ 708025 h 6858000"/>
              <a:gd name="connsiteX4" fmla="*/ 6098242 w 6098242"/>
              <a:gd name="connsiteY4" fmla="*/ 6620400 h 6858000"/>
              <a:gd name="connsiteX5" fmla="*/ 5862000 w 6098242"/>
              <a:gd name="connsiteY5" fmla="*/ 6620400 h 6858000"/>
              <a:gd name="connsiteX6" fmla="*/ 5862000 w 6098242"/>
              <a:gd name="connsiteY6" fmla="*/ 6858000 h 6858000"/>
              <a:gd name="connsiteX7" fmla="*/ 0 w 609824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8242" h="6858000">
                <a:moveTo>
                  <a:pt x="0" y="0"/>
                </a:moveTo>
                <a:lnTo>
                  <a:pt x="5862000" y="0"/>
                </a:lnTo>
                <a:lnTo>
                  <a:pt x="5862000" y="708025"/>
                </a:lnTo>
                <a:lnTo>
                  <a:pt x="6098242" y="708025"/>
                </a:lnTo>
                <a:lnTo>
                  <a:pt x="6098242" y="6620400"/>
                </a:lnTo>
                <a:lnTo>
                  <a:pt x="5862000" y="6620400"/>
                </a:lnTo>
                <a:lnTo>
                  <a:pt x="5862000" y="6858000"/>
                </a:lnTo>
                <a:lnTo>
                  <a:pt x="0" y="6858000"/>
                </a:lnTo>
                <a:close/>
              </a:path>
            </a:pathLst>
          </a:custGeom>
          <a:solidFill>
            <a:schemeClr val="tx1">
              <a:alpha val="10000"/>
            </a:schemeClr>
          </a:solidFill>
        </p:spPr>
        <p:txBody>
          <a:bodyPr wrap="square" lIns="612000" anchor="ctr" anchorCtr="0">
            <a:noAutofit/>
          </a:bodyPr>
          <a:lstStyle>
            <a:lvl1pPr algn="l">
              <a:defRPr>
                <a:solidFill>
                  <a:schemeClr val="tx1"/>
                </a:solidFill>
              </a:defRPr>
            </a:lvl1pPr>
          </a:lstStyle>
          <a:p>
            <a:r>
              <a:rPr lang="nl-NL"/>
              <a:t>Klik op het pictogram als u een afbeelding wilt toevoegen</a:t>
            </a:r>
          </a:p>
        </p:txBody>
      </p:sp>
      <p:sp>
        <p:nvSpPr>
          <p:cNvPr id="17" name="Tijdelijke aanduiding voor datum 16"/>
          <p:cNvSpPr>
            <a:spLocks noGrp="1"/>
          </p:cNvSpPr>
          <p:nvPr>
            <p:ph type="dt" sz="half" idx="14"/>
          </p:nvPr>
        </p:nvSpPr>
        <p:spPr>
          <a:xfrm>
            <a:off x="635000" y="6543488"/>
            <a:ext cx="5003800" cy="264272"/>
          </a:xfrm>
          <a:prstGeom prst="rect">
            <a:avLst/>
          </a:prstGeom>
        </p:spPr>
        <p:txBody>
          <a:bodyPr/>
          <a:lstStyle/>
          <a:p>
            <a:endParaRPr lang="nl-NL"/>
          </a:p>
        </p:txBody>
      </p:sp>
      <p:sp>
        <p:nvSpPr>
          <p:cNvPr id="18" name="Tijdelijke aanduiding voor voettekst 17"/>
          <p:cNvSpPr>
            <a:spLocks noGrp="1"/>
          </p:cNvSpPr>
          <p:nvPr>
            <p:ph type="ftr" sz="quarter" idx="15"/>
          </p:nvPr>
        </p:nvSpPr>
        <p:spPr>
          <a:xfrm>
            <a:off x="635000" y="6221413"/>
            <a:ext cx="5003800" cy="322075"/>
          </a:xfrm>
          <a:prstGeom prst="rect">
            <a:avLst/>
          </a:prstGeom>
        </p:spPr>
        <p:txBody>
          <a:bodyPr/>
          <a:lstStyle/>
          <a:p>
            <a:endParaRPr lang="nl-NL"/>
          </a:p>
        </p:txBody>
      </p:sp>
      <p:sp>
        <p:nvSpPr>
          <p:cNvPr id="19" name="Tijdelijke aanduiding voor dianummer 18"/>
          <p:cNvSpPr>
            <a:spLocks noGrp="1"/>
          </p:cNvSpPr>
          <p:nvPr>
            <p:ph type="sldNum" sz="quarter" idx="16"/>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14211638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3" name="Tijdelijke aanduiding voor inhoud 2"/>
          <p:cNvSpPr>
            <a:spLocks noGrp="1"/>
          </p:cNvSpPr>
          <p:nvPr>
            <p:ph sz="half" idx="1"/>
          </p:nvPr>
        </p:nvSpPr>
        <p:spPr>
          <a:xfrm>
            <a:off x="635000" y="2276475"/>
            <a:ext cx="5226050" cy="3944938"/>
          </a:xfrm>
        </p:spPr>
        <p:txBody>
          <a:bodyPr/>
          <a:lstStyle/>
          <a:p>
            <a:pPr lvl="0"/>
            <a:r>
              <a:rPr lang="nl-NL"/>
              <a:t>Klikken om de tekststijl van het model te bewerken</a:t>
            </a:r>
          </a:p>
        </p:txBody>
      </p:sp>
      <p:sp>
        <p:nvSpPr>
          <p:cNvPr id="4" name="Tijdelijke aanduiding voor inhoud 3"/>
          <p:cNvSpPr>
            <a:spLocks noGrp="1"/>
          </p:cNvSpPr>
          <p:nvPr>
            <p:ph sz="half" idx="2"/>
          </p:nvPr>
        </p:nvSpPr>
        <p:spPr>
          <a:xfrm>
            <a:off x="6553199" y="2276475"/>
            <a:ext cx="5004000" cy="3944938"/>
          </a:xfrm>
        </p:spPr>
        <p:txBody>
          <a:bodyPr/>
          <a:lstStyle/>
          <a:p>
            <a:pPr lvl="0"/>
            <a:r>
              <a:rPr lang="nl-NL"/>
              <a:t>Klikken om de tekststijl van het model te bewerken</a:t>
            </a:r>
          </a:p>
        </p:txBody>
      </p:sp>
      <p:sp>
        <p:nvSpPr>
          <p:cNvPr id="2" name="Titel 1"/>
          <p:cNvSpPr>
            <a:spLocks noGrp="1"/>
          </p:cNvSpPr>
          <p:nvPr>
            <p:ph type="title"/>
          </p:nvPr>
        </p:nvSpPr>
        <p:spPr/>
        <p:txBody>
          <a:bodyPr/>
          <a:lstStyle/>
          <a:p>
            <a:r>
              <a:rPr lang="nl-NL"/>
              <a:t>Klik om stijl te bewerken</a:t>
            </a:r>
          </a:p>
        </p:txBody>
      </p:sp>
      <p:sp>
        <p:nvSpPr>
          <p:cNvPr id="14" name="Tijdelijke aanduiding voor datum 13"/>
          <p:cNvSpPr>
            <a:spLocks noGrp="1"/>
          </p:cNvSpPr>
          <p:nvPr>
            <p:ph type="dt" sz="half" idx="10"/>
          </p:nvPr>
        </p:nvSpPr>
        <p:spPr/>
        <p:txBody>
          <a:bodyPr/>
          <a:lstStyle/>
          <a:p>
            <a:endParaRPr lang="nl-NL"/>
          </a:p>
        </p:txBody>
      </p:sp>
      <p:sp>
        <p:nvSpPr>
          <p:cNvPr id="15" name="Tijdelijke aanduiding voor voettekst 14"/>
          <p:cNvSpPr>
            <a:spLocks noGrp="1"/>
          </p:cNvSpPr>
          <p:nvPr>
            <p:ph type="ftr" sz="quarter" idx="11"/>
          </p:nvPr>
        </p:nvSpPr>
        <p:spPr/>
        <p:txBody>
          <a:bodyPr/>
          <a:lstStyle/>
          <a:p>
            <a:endParaRPr lang="nl-NL"/>
          </a:p>
        </p:txBody>
      </p:sp>
      <p:sp>
        <p:nvSpPr>
          <p:cNvPr id="16" name="Tijdelijke aanduiding voor dianummer 15"/>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4149681533"/>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635001" y="2306037"/>
            <a:ext cx="5004000" cy="648000"/>
          </a:xfrm>
          <a:noFill/>
        </p:spPr>
        <p:txBody>
          <a:bodyPr lIns="180000" tIns="180000" rIns="180000" bIns="72000" anchor="b">
            <a:noAutofit/>
          </a:bodyPr>
          <a:lstStyle>
            <a:lvl1pPr marL="0" indent="0">
              <a:buNone/>
              <a:defRPr sz="18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p:cNvSpPr>
            <a:spLocks noGrp="1"/>
          </p:cNvSpPr>
          <p:nvPr>
            <p:ph sz="half" idx="2"/>
          </p:nvPr>
        </p:nvSpPr>
        <p:spPr>
          <a:xfrm>
            <a:off x="635001" y="2953738"/>
            <a:ext cx="5004000" cy="3267676"/>
          </a:xfrm>
          <a:noFill/>
        </p:spPr>
        <p:txBody>
          <a:bodyPr lIns="180000" tIns="180000" rIns="180000" bIns="72000"/>
          <a:lstStyle/>
          <a:p>
            <a:pPr lvl="0"/>
            <a:r>
              <a:rPr lang="nl-NL"/>
              <a:t>Klikken om de tekststijl van het model te bewerken</a:t>
            </a:r>
          </a:p>
        </p:txBody>
      </p:sp>
      <p:sp>
        <p:nvSpPr>
          <p:cNvPr id="5" name="Tijdelijke aanduiding voor tekst 4"/>
          <p:cNvSpPr>
            <a:spLocks noGrp="1"/>
          </p:cNvSpPr>
          <p:nvPr>
            <p:ph type="body" sz="quarter" idx="3"/>
          </p:nvPr>
        </p:nvSpPr>
        <p:spPr>
          <a:xfrm>
            <a:off x="6553200" y="2306037"/>
            <a:ext cx="5004000" cy="647228"/>
          </a:xfrm>
          <a:noFill/>
        </p:spPr>
        <p:txBody>
          <a:bodyPr lIns="180000" tIns="180000" rIns="180000" bIns="72000" anchor="b">
            <a:noAutofit/>
          </a:bodyPr>
          <a:lstStyle>
            <a:lvl1pPr marL="0" indent="0">
              <a:buNone/>
              <a:defRPr sz="18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p:cNvSpPr>
            <a:spLocks noGrp="1"/>
          </p:cNvSpPr>
          <p:nvPr>
            <p:ph sz="quarter" idx="4"/>
          </p:nvPr>
        </p:nvSpPr>
        <p:spPr>
          <a:xfrm>
            <a:off x="6553200" y="2953738"/>
            <a:ext cx="5005388" cy="3267676"/>
          </a:xfrm>
          <a:noFill/>
        </p:spPr>
        <p:txBody>
          <a:bodyPr lIns="180000" tIns="180000" rIns="180000" bIns="72000"/>
          <a:lstStyle/>
          <a:p>
            <a:pPr lvl="0"/>
            <a:r>
              <a:rPr lang="nl-NL"/>
              <a:t>Klikken om de tekststijl van het model te bewerken</a:t>
            </a:r>
          </a:p>
        </p:txBody>
      </p:sp>
      <p:sp>
        <p:nvSpPr>
          <p:cNvPr id="10" name="Titel 9"/>
          <p:cNvSpPr>
            <a:spLocks noGrp="1"/>
          </p:cNvSpPr>
          <p:nvPr>
            <p:ph type="title"/>
          </p:nvPr>
        </p:nvSpPr>
        <p:spPr/>
        <p:txBody>
          <a:bodyPr/>
          <a:lstStyle/>
          <a:p>
            <a:r>
              <a:rPr lang="nl-NL"/>
              <a:t>Klik om stijl te bewerken</a:t>
            </a:r>
          </a:p>
        </p:txBody>
      </p:sp>
      <p:sp>
        <p:nvSpPr>
          <p:cNvPr id="16" name="Tijdelijke aanduiding voor datum 15"/>
          <p:cNvSpPr>
            <a:spLocks noGrp="1"/>
          </p:cNvSpPr>
          <p:nvPr>
            <p:ph type="dt" sz="half" idx="10"/>
          </p:nvPr>
        </p:nvSpPr>
        <p:spPr/>
        <p:txBody>
          <a:bodyPr/>
          <a:lstStyle/>
          <a:p>
            <a:endParaRPr lang="nl-NL"/>
          </a:p>
        </p:txBody>
      </p:sp>
      <p:sp>
        <p:nvSpPr>
          <p:cNvPr id="17" name="Tijdelijke aanduiding voor voettekst 16"/>
          <p:cNvSpPr>
            <a:spLocks noGrp="1"/>
          </p:cNvSpPr>
          <p:nvPr>
            <p:ph type="ftr" sz="quarter" idx="11"/>
          </p:nvPr>
        </p:nvSpPr>
        <p:spPr/>
        <p:txBody>
          <a:bodyPr/>
          <a:lstStyle/>
          <a:p>
            <a:endParaRPr lang="nl-NL"/>
          </a:p>
        </p:txBody>
      </p:sp>
      <p:sp>
        <p:nvSpPr>
          <p:cNvPr id="18" name="Tijdelijke aanduiding voor dianummer 17"/>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35177652"/>
      </p:ext>
    </p:extLst>
  </p:cSld>
  <p:clrMapOvr>
    <a:masterClrMapping/>
  </p:clrMapOvr>
  <p:extLst>
    <p:ext uri="{DCECCB84-F9BA-43D5-87BE-67443E8EF086}">
      <p15:sldGuideLst xmlns:p15="http://schemas.microsoft.com/office/powerpoint/2012/main">
        <p15:guide id="1" pos="3988">
          <p15:clr>
            <a:srgbClr val="FBAE40"/>
          </p15:clr>
        </p15:guide>
        <p15:guide id="2" pos="3693">
          <p15:clr>
            <a:srgbClr val="FBAE40"/>
          </p15:clr>
        </p15:guide>
        <p15:guide id="3" orient="horz" pos="166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stijl te bewerken</a:t>
            </a:r>
          </a:p>
        </p:txBody>
      </p:sp>
      <p:sp>
        <p:nvSpPr>
          <p:cNvPr id="12" name="Tijdelijke aanduiding voor datum 11"/>
          <p:cNvSpPr>
            <a:spLocks noGrp="1"/>
          </p:cNvSpPr>
          <p:nvPr>
            <p:ph type="dt" sz="half" idx="10"/>
          </p:nvPr>
        </p:nvSpPr>
        <p:spPr/>
        <p:txBody>
          <a:bodyPr/>
          <a:lstStyle/>
          <a:p>
            <a:endParaRPr lang="nl-NL"/>
          </a:p>
        </p:txBody>
      </p:sp>
      <p:sp>
        <p:nvSpPr>
          <p:cNvPr id="13" name="Tijdelijke aanduiding voor voettekst 12"/>
          <p:cNvSpPr>
            <a:spLocks noGrp="1"/>
          </p:cNvSpPr>
          <p:nvPr>
            <p:ph type="ftr" sz="quarter" idx="11"/>
          </p:nvPr>
        </p:nvSpPr>
        <p:spPr/>
        <p:txBody>
          <a:bodyPr/>
          <a:lstStyle/>
          <a:p>
            <a:endParaRPr lang="nl-NL"/>
          </a:p>
        </p:txBody>
      </p:sp>
      <p:sp>
        <p:nvSpPr>
          <p:cNvPr id="14" name="Tijdelijke aanduiding voor dianummer 13"/>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162593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11" name="Tijdelijke aanduiding voor datum 10"/>
          <p:cNvSpPr>
            <a:spLocks noGrp="1"/>
          </p:cNvSpPr>
          <p:nvPr>
            <p:ph type="dt" sz="half" idx="10"/>
          </p:nvPr>
        </p:nvSpPr>
        <p:spPr/>
        <p:txBody>
          <a:bodyPr/>
          <a:lstStyle/>
          <a:p>
            <a:endParaRPr lang="nl-NL"/>
          </a:p>
        </p:txBody>
      </p:sp>
      <p:sp>
        <p:nvSpPr>
          <p:cNvPr id="12" name="Tijdelijke aanduiding voor voettekst 11"/>
          <p:cNvSpPr>
            <a:spLocks noGrp="1"/>
          </p:cNvSpPr>
          <p:nvPr>
            <p:ph type="ftr" sz="quarter" idx="11"/>
          </p:nvPr>
        </p:nvSpPr>
        <p:spPr/>
        <p:txBody>
          <a:bodyPr/>
          <a:lstStyle/>
          <a:p>
            <a:endParaRPr lang="nl-NL"/>
          </a:p>
        </p:txBody>
      </p:sp>
      <p:sp>
        <p:nvSpPr>
          <p:cNvPr id="13" name="Tijdelijke aanduiding voor dianummer 12"/>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99477748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3999"/>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10" name="Tijdelijke aanduiding voor inhoud 9"/>
          <p:cNvSpPr>
            <a:spLocks noGrp="1"/>
          </p:cNvSpPr>
          <p:nvPr>
            <p:ph sz="quarter" idx="13"/>
          </p:nvPr>
        </p:nvSpPr>
        <p:spPr>
          <a:xfrm>
            <a:off x="6554588" y="1052513"/>
            <a:ext cx="5004000" cy="5168900"/>
          </a:xfrm>
        </p:spPr>
        <p:txBody>
          <a:bodyPr/>
          <a:lstStyle/>
          <a:p>
            <a:pPr lvl="0"/>
            <a:r>
              <a:rPr lang="nl-NL"/>
              <a:t>Klikken om de tekststijl van het model te bewerken</a:t>
            </a:r>
          </a:p>
        </p:txBody>
      </p:sp>
      <p:sp>
        <p:nvSpPr>
          <p:cNvPr id="3" name="Titel 2"/>
          <p:cNvSpPr>
            <a:spLocks noGrp="1"/>
          </p:cNvSpPr>
          <p:nvPr>
            <p:ph type="title"/>
          </p:nvPr>
        </p:nvSpPr>
        <p:spPr>
          <a:xfrm>
            <a:off x="635000" y="1052513"/>
            <a:ext cx="5003800" cy="948047"/>
          </a:xfrm>
        </p:spPr>
        <p:txBody>
          <a:bodyPr/>
          <a:lstStyle/>
          <a:p>
            <a:r>
              <a:rPr lang="nl-NL"/>
              <a:t>Klik om stijl te bewerken</a:t>
            </a:r>
          </a:p>
        </p:txBody>
      </p:sp>
      <p:sp>
        <p:nvSpPr>
          <p:cNvPr id="17" name="Tijdelijke aanduiding voor datum 16"/>
          <p:cNvSpPr>
            <a:spLocks noGrp="1"/>
          </p:cNvSpPr>
          <p:nvPr>
            <p:ph type="dt" sz="half" idx="14"/>
          </p:nvPr>
        </p:nvSpPr>
        <p:spPr/>
        <p:txBody>
          <a:bodyPr/>
          <a:lstStyle/>
          <a:p>
            <a:endParaRPr lang="nl-NL"/>
          </a:p>
        </p:txBody>
      </p:sp>
      <p:sp>
        <p:nvSpPr>
          <p:cNvPr id="18" name="Tijdelijke aanduiding voor voettekst 17"/>
          <p:cNvSpPr>
            <a:spLocks noGrp="1"/>
          </p:cNvSpPr>
          <p:nvPr>
            <p:ph type="ftr" sz="quarter" idx="15"/>
          </p:nvPr>
        </p:nvSpPr>
        <p:spPr/>
        <p:txBody>
          <a:bodyPr/>
          <a:lstStyle/>
          <a:p>
            <a:endParaRPr lang="nl-NL"/>
          </a:p>
        </p:txBody>
      </p:sp>
      <p:sp>
        <p:nvSpPr>
          <p:cNvPr id="19" name="Tijdelijke aanduiding voor dianummer 18"/>
          <p:cNvSpPr>
            <a:spLocks noGrp="1"/>
          </p:cNvSpPr>
          <p:nvPr>
            <p:ph type="sldNum" sz="quarter" idx="16"/>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41439547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Grote tekst A">
    <p:bg>
      <p:bgRef idx="1001">
        <a:schemeClr val="bg2"/>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b" anchorCtr="0">
            <a:normAutofit/>
          </a:bodyPr>
          <a:lstStyle>
            <a:lvl1pPr algn="l">
              <a:defRPr sz="8000" b="0">
                <a:solidFill>
                  <a:schemeClr val="tx1"/>
                </a:solidFill>
              </a:defRPr>
            </a:lvl1pPr>
          </a:lstStyle>
          <a:p>
            <a:r>
              <a:rPr lang="nl-NL"/>
              <a:t>Klik om stijl te bewerken</a:t>
            </a:r>
          </a:p>
        </p:txBody>
      </p:sp>
      <p:sp>
        <p:nvSpPr>
          <p:cNvPr id="4" name="Ondertitel 2"/>
          <p:cNvSpPr>
            <a:spLocks noGrp="1"/>
          </p:cNvSpPr>
          <p:nvPr>
            <p:ph type="subTitle" idx="1"/>
          </p:nvPr>
        </p:nvSpPr>
        <p:spPr>
          <a:xfrm>
            <a:off x="635000" y="5077315"/>
            <a:ext cx="5461000" cy="1144098"/>
          </a:xfrm>
        </p:spPr>
        <p:txBody>
          <a:bodyPr lIns="162000" tIns="90000" rIns="90000">
            <a:normAutofit/>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9" name="Tijdelijke aanduiding voor datum 8"/>
          <p:cNvSpPr>
            <a:spLocks noGrp="1"/>
          </p:cNvSpPr>
          <p:nvPr>
            <p:ph type="dt" sz="half" idx="10"/>
          </p:nvPr>
        </p:nvSpPr>
        <p:spPr/>
        <p:txBody>
          <a:bodyPr/>
          <a:lstStyle>
            <a:lvl1pPr>
              <a:defRPr>
                <a:solidFill>
                  <a:schemeClr val="tx2"/>
                </a:solidFill>
              </a:defRPr>
            </a:lvl1pPr>
          </a:lstStyle>
          <a:p>
            <a:endParaRPr lang="nl-NL"/>
          </a:p>
        </p:txBody>
      </p:sp>
      <p:sp>
        <p:nvSpPr>
          <p:cNvPr id="10" name="Tijdelijke aanduiding voor voettekst 9"/>
          <p:cNvSpPr>
            <a:spLocks noGrp="1"/>
          </p:cNvSpPr>
          <p:nvPr>
            <p:ph type="ftr" sz="quarter" idx="11"/>
          </p:nvPr>
        </p:nvSpPr>
        <p:spPr/>
        <p:txBody>
          <a:bodyPr/>
          <a:lstStyle>
            <a:lvl1pPr>
              <a:defRPr>
                <a:solidFill>
                  <a:schemeClr val="tx2"/>
                </a:solidFill>
              </a:defRPr>
            </a:lvl1pPr>
          </a:lstStyle>
          <a:p>
            <a:endParaRPr lang="nl-NL"/>
          </a:p>
        </p:txBody>
      </p:sp>
      <p:sp>
        <p:nvSpPr>
          <p:cNvPr id="11" name="Tijdelijke aanduiding voor dianummer 10"/>
          <p:cNvSpPr>
            <a:spLocks noGrp="1"/>
          </p:cNvSpPr>
          <p:nvPr>
            <p:ph type="sldNum" sz="quarter" idx="12"/>
          </p:nvPr>
        </p:nvSpPr>
        <p:spPr/>
        <p:txBody>
          <a:bodyPr/>
          <a:lstStyle>
            <a:lvl1pPr>
              <a:defRPr>
                <a:solidFill>
                  <a:schemeClr val="tx2"/>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31007158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Grote tekst B">
    <p:bg>
      <p:bgRef idx="1001">
        <a:schemeClr val="bg1"/>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b" anchorCtr="0">
            <a:normAutofit/>
          </a:bodyPr>
          <a:lstStyle>
            <a:lvl1pPr algn="l">
              <a:defRPr sz="8000" b="0">
                <a:solidFill>
                  <a:schemeClr val="tx2"/>
                </a:solidFill>
              </a:defRPr>
            </a:lvl1pPr>
          </a:lstStyle>
          <a:p>
            <a:r>
              <a:rPr lang="nl-NL"/>
              <a:t>Klik om stijl te bewerken</a:t>
            </a:r>
          </a:p>
        </p:txBody>
      </p:sp>
      <p:sp>
        <p:nvSpPr>
          <p:cNvPr id="4" name="Ondertitel 2"/>
          <p:cNvSpPr>
            <a:spLocks noGrp="1"/>
          </p:cNvSpPr>
          <p:nvPr>
            <p:ph type="subTitle" idx="1"/>
          </p:nvPr>
        </p:nvSpPr>
        <p:spPr>
          <a:xfrm>
            <a:off x="635000" y="5077314"/>
            <a:ext cx="5461000" cy="1144099"/>
          </a:xfrm>
        </p:spPr>
        <p:txBody>
          <a:bodyPr lIns="16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6" name="Tijdelijke aanduiding voor datum 5"/>
          <p:cNvSpPr>
            <a:spLocks noGrp="1"/>
          </p:cNvSpPr>
          <p:nvPr>
            <p:ph type="dt" sz="half" idx="10"/>
          </p:nvPr>
        </p:nvSpPr>
        <p:spPr/>
        <p:txBody>
          <a:bodyPr/>
          <a:lstStyle/>
          <a:p>
            <a:endParaRPr lang="nl-NL"/>
          </a:p>
        </p:txBody>
      </p:sp>
      <p:sp>
        <p:nvSpPr>
          <p:cNvPr id="7" name="Tijdelijke aanduiding voor voettekst 6"/>
          <p:cNvSpPr>
            <a:spLocks noGrp="1"/>
          </p:cNvSpPr>
          <p:nvPr>
            <p:ph type="ftr" sz="quarter" idx="11"/>
          </p:nvPr>
        </p:nvSpPr>
        <p:spPr/>
        <p:txBody>
          <a:bodyPr/>
          <a:lstStyle/>
          <a:p>
            <a:endParaRPr lang="nl-NL"/>
          </a:p>
        </p:txBody>
      </p:sp>
      <p:sp>
        <p:nvSpPr>
          <p:cNvPr id="8" name="Tijdelijke aanduiding voor dianummer 7"/>
          <p:cNvSpPr>
            <a:spLocks noGrp="1"/>
          </p:cNvSpPr>
          <p:nvPr>
            <p:ph type="sldNum" sz="quarter" idx="12"/>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30449226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kstvlak A">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ctr" anchorCtr="0"/>
          <a:lstStyle>
            <a:lvl1pPr>
              <a:defRPr sz="4000">
                <a:solidFill>
                  <a:schemeClr val="tx2"/>
                </a:solidFill>
              </a:defRPr>
            </a:lvl1pPr>
          </a:lstStyle>
          <a:p>
            <a:r>
              <a:rPr lang="nl-NL"/>
              <a:t>Klik om stijl te bewerken</a:t>
            </a:r>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Klikken om de tekststijl van het model te bewerken</a:t>
            </a:r>
          </a:p>
        </p:txBody>
      </p:sp>
      <p:sp>
        <p:nvSpPr>
          <p:cNvPr id="11" name="Tijdelijke aanduiding voor datum 10"/>
          <p:cNvSpPr>
            <a:spLocks noGrp="1"/>
          </p:cNvSpPr>
          <p:nvPr>
            <p:ph type="dt" sz="half" idx="11"/>
          </p:nvPr>
        </p:nvSpPr>
        <p:spPr/>
        <p:txBody>
          <a:bodyPr/>
          <a:lstStyle/>
          <a:p>
            <a:endParaRPr lang="nl-NL"/>
          </a:p>
        </p:txBody>
      </p:sp>
      <p:sp>
        <p:nvSpPr>
          <p:cNvPr id="12" name="Tijdelijke aanduiding voor voettekst 11"/>
          <p:cNvSpPr>
            <a:spLocks noGrp="1"/>
          </p:cNvSpPr>
          <p:nvPr>
            <p:ph type="ftr" sz="quarter" idx="12"/>
          </p:nvPr>
        </p:nvSpPr>
        <p:spPr/>
        <p:txBody>
          <a:bodyPr/>
          <a:lstStyle/>
          <a:p>
            <a:endParaRPr lang="nl-NL"/>
          </a:p>
        </p:txBody>
      </p:sp>
      <p:sp>
        <p:nvSpPr>
          <p:cNvPr id="13" name="Tijdelijke aanduiding voor dianummer 12"/>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307C651C-7A16-C24E-9EA3-A47DC4119F8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1143310358"/>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kstvlak B">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ctr" anchorCtr="0"/>
          <a:lstStyle>
            <a:lvl1pPr>
              <a:defRPr sz="4000">
                <a:solidFill>
                  <a:schemeClr val="bg1"/>
                </a:solidFill>
              </a:defRPr>
            </a:lvl1pPr>
          </a:lstStyle>
          <a:p>
            <a:r>
              <a:rPr lang="nl-NL"/>
              <a:t>Klik om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Klikken om de tekststijl van het model te bewerken</a:t>
            </a:r>
          </a:p>
        </p:txBody>
      </p:sp>
      <p:sp>
        <p:nvSpPr>
          <p:cNvPr id="13" name="Tijdelijke aanduiding voor datum 12"/>
          <p:cNvSpPr>
            <a:spLocks noGrp="1"/>
          </p:cNvSpPr>
          <p:nvPr>
            <p:ph type="dt" sz="half" idx="11"/>
          </p:nvPr>
        </p:nvSpPr>
        <p:spPr/>
        <p:txBody>
          <a:bodyPr/>
          <a:lstStyle/>
          <a:p>
            <a:endParaRPr lang="nl-NL"/>
          </a:p>
        </p:txBody>
      </p:sp>
      <p:sp>
        <p:nvSpPr>
          <p:cNvPr id="14" name="Tijdelijke aanduiding voor voettekst 13"/>
          <p:cNvSpPr>
            <a:spLocks noGrp="1"/>
          </p:cNvSpPr>
          <p:nvPr>
            <p:ph type="ftr" sz="quarter" idx="12"/>
          </p:nvPr>
        </p:nvSpPr>
        <p:spPr/>
        <p:txBody>
          <a:bodyPr/>
          <a:lstStyle/>
          <a:p>
            <a:endParaRPr lang="nl-NL"/>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a:p>
        </p:txBody>
      </p:sp>
      <p:pic>
        <p:nvPicPr>
          <p:cNvPr id="9" name="Afbeelding 8">
            <a:extLst>
              <a:ext uri="{FF2B5EF4-FFF2-40B4-BE49-F238E27FC236}">
                <a16:creationId xmlns:a16="http://schemas.microsoft.com/office/drawing/2014/main" id="{FD25D8D4-507A-5D40-A528-644E7F411A0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2446083819"/>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10" name="Tijdelijke aanduiding voor afbeelding 7">
            <a:extLst>
              <a:ext uri="{FF2B5EF4-FFF2-40B4-BE49-F238E27FC236}">
                <a16:creationId xmlns:a16="http://schemas.microsoft.com/office/drawing/2014/main" id="{1817E04A-B9A8-0D44-BBB8-122507EA0819}"/>
              </a:ext>
            </a:extLst>
          </p:cNvPr>
          <p:cNvSpPr>
            <a:spLocks noGrp="1"/>
          </p:cNvSpPr>
          <p:nvPr>
            <p:ph type="pic" sz="quarter" idx="24"/>
          </p:nvPr>
        </p:nvSpPr>
        <p:spPr>
          <a:xfrm>
            <a:off x="6096000" y="-2381"/>
            <a:ext cx="6096000" cy="6860381"/>
          </a:xfrm>
          <a:custGeom>
            <a:avLst/>
            <a:gdLst>
              <a:gd name="connsiteX0" fmla="*/ 235800 w 6096000"/>
              <a:gd name="connsiteY0" fmla="*/ 0 h 6860381"/>
              <a:gd name="connsiteX1" fmla="*/ 6096000 w 6096000"/>
              <a:gd name="connsiteY1" fmla="*/ 0 h 6860381"/>
              <a:gd name="connsiteX2" fmla="*/ 6096000 w 6096000"/>
              <a:gd name="connsiteY2" fmla="*/ 6860381 h 6860381"/>
              <a:gd name="connsiteX3" fmla="*/ 0 w 6096000"/>
              <a:gd name="connsiteY3" fmla="*/ 6860381 h 6860381"/>
              <a:gd name="connsiteX4" fmla="*/ 0 w 6096000"/>
              <a:gd name="connsiteY4" fmla="*/ 711581 h 6860381"/>
              <a:gd name="connsiteX5" fmla="*/ 235800 w 6096000"/>
              <a:gd name="connsiteY5" fmla="*/ 711581 h 6860381"/>
              <a:gd name="connsiteX6" fmla="*/ 235800 w 6096000"/>
              <a:gd name="connsiteY6" fmla="*/ 2381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60381">
                <a:moveTo>
                  <a:pt x="235800" y="0"/>
                </a:moveTo>
                <a:lnTo>
                  <a:pt x="6096000" y="0"/>
                </a:lnTo>
                <a:lnTo>
                  <a:pt x="6096000" y="6860381"/>
                </a:lnTo>
                <a:lnTo>
                  <a:pt x="0" y="6860381"/>
                </a:lnTo>
                <a:lnTo>
                  <a:pt x="0" y="711581"/>
                </a:lnTo>
                <a:lnTo>
                  <a:pt x="235800" y="711581"/>
                </a:lnTo>
                <a:lnTo>
                  <a:pt x="235800" y="2381"/>
                </a:lnTo>
                <a:close/>
              </a:path>
            </a:pathLst>
          </a:custGeom>
          <a:noFill/>
        </p:spPr>
        <p:txBody>
          <a:bodyPr wrap="square" anchor="ctr" anchorCtr="0">
            <a:noAutofit/>
          </a:bodyPr>
          <a:lstStyle/>
          <a:p>
            <a:r>
              <a:rPr lang="nl-NL"/>
              <a:t>Klik op het pictogram als u een afbeelding wilt toevoegen</a:t>
            </a:r>
          </a:p>
        </p:txBody>
      </p:sp>
      <p:sp>
        <p:nvSpPr>
          <p:cNvPr id="4" name="Tijdelijke aanduiding voor tekst 3"/>
          <p:cNvSpPr>
            <a:spLocks noGrp="1"/>
          </p:cNvSpPr>
          <p:nvPr>
            <p:ph type="body" sz="half" idx="2"/>
          </p:nvPr>
        </p:nvSpPr>
        <p:spPr>
          <a:xfrm>
            <a:off x="635000" y="3427413"/>
            <a:ext cx="5003800" cy="2794000"/>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9" name="Titel 8"/>
          <p:cNvSpPr>
            <a:spLocks noGrp="1"/>
          </p:cNvSpPr>
          <p:nvPr>
            <p:ph type="title"/>
          </p:nvPr>
        </p:nvSpPr>
        <p:spPr>
          <a:xfrm>
            <a:off x="635000" y="1052513"/>
            <a:ext cx="5003800" cy="948047"/>
          </a:xfrm>
        </p:spPr>
        <p:txBody>
          <a:bodyPr/>
          <a:lstStyle/>
          <a:p>
            <a:r>
              <a:rPr lang="nl-NL"/>
              <a:t>Klik om stijl te bewerken</a:t>
            </a:r>
          </a:p>
        </p:txBody>
      </p:sp>
      <p:sp>
        <p:nvSpPr>
          <p:cNvPr id="11" name="Tijdelijke aanduiding voor datum 10"/>
          <p:cNvSpPr>
            <a:spLocks noGrp="1"/>
          </p:cNvSpPr>
          <p:nvPr>
            <p:ph type="dt" sz="half" idx="25"/>
          </p:nvPr>
        </p:nvSpPr>
        <p:spPr/>
        <p:txBody>
          <a:bodyPr/>
          <a:lstStyle/>
          <a:p>
            <a:endParaRPr lang="nl-NL"/>
          </a:p>
        </p:txBody>
      </p:sp>
      <p:sp>
        <p:nvSpPr>
          <p:cNvPr id="12" name="Tijdelijke aanduiding voor voettekst 11"/>
          <p:cNvSpPr>
            <a:spLocks noGrp="1"/>
          </p:cNvSpPr>
          <p:nvPr>
            <p:ph type="ftr" sz="quarter" idx="26"/>
          </p:nvPr>
        </p:nvSpPr>
        <p:spPr/>
        <p:txBody>
          <a:bodyPr/>
          <a:lstStyle/>
          <a:p>
            <a:endParaRPr lang="nl-NL"/>
          </a:p>
        </p:txBody>
      </p:sp>
      <p:sp>
        <p:nvSpPr>
          <p:cNvPr id="13" name="Tijdelijke aanduiding voor dianummer 12"/>
          <p:cNvSpPr>
            <a:spLocks noGrp="1"/>
          </p:cNvSpPr>
          <p:nvPr>
            <p:ph type="sldNum" sz="quarter" idx="27"/>
          </p:nvPr>
        </p:nvSpPr>
        <p:spPr/>
        <p:txBody>
          <a:bodyPr/>
          <a:lstStyle/>
          <a:p>
            <a:fld id="{10A0A6AF-03C5-477E-939A-E28F7E7F05EA}" type="slidenum">
              <a:rPr lang="nl-NL" smtClean="0"/>
              <a:pPr/>
              <a:t>‹nr.›</a:t>
            </a:fld>
            <a:endParaRPr lang="nl-NL"/>
          </a:p>
        </p:txBody>
      </p:sp>
    </p:spTree>
    <p:extLst>
      <p:ext uri="{BB962C8B-B14F-4D97-AF65-F5344CB8AC3E}">
        <p14:creationId xmlns:p14="http://schemas.microsoft.com/office/powerpoint/2010/main" val="17319095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theme" Target="../theme/theme2.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image" Target="../media/image13.emf"/><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oleObject" Target="../embeddings/oleObject5.bin"/><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tags" Target="../tags/tag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image" Target="../media/image2.png"/><Relationship Id="rId8" Type="http://schemas.openxmlformats.org/officeDocument/2006/relationships/slideLayout" Target="../slideLayouts/slideLayout50.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slideLayout" Target="../slideLayouts/slideLayout119.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42" Type="http://schemas.openxmlformats.org/officeDocument/2006/relationships/oleObject" Target="../embeddings/oleObject6.bin"/><Relationship Id="rId7" Type="http://schemas.openxmlformats.org/officeDocument/2006/relationships/slideLayout" Target="../slideLayouts/slideLayout8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41" Type="http://schemas.openxmlformats.org/officeDocument/2006/relationships/tags" Target="../tags/tag7.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40" Type="http://schemas.openxmlformats.org/officeDocument/2006/relationships/theme" Target="../theme/theme3.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4" Type="http://schemas.openxmlformats.org/officeDocument/2006/relationships/image" Target="../media/image14.png"/><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43" Type="http://schemas.openxmlformats.org/officeDocument/2006/relationships/image" Target="../media/image13.emf"/><Relationship Id="rId8" Type="http://schemas.openxmlformats.org/officeDocument/2006/relationships/slideLayout" Target="../slideLayouts/slideLayout88.xml"/><Relationship Id="rId3" Type="http://schemas.openxmlformats.org/officeDocument/2006/relationships/slideLayout" Target="../slideLayouts/slideLayout83.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9" Type="http://schemas.openxmlformats.org/officeDocument/2006/relationships/slideLayout" Target="../slideLayouts/slideLayout158.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42" Type="http://schemas.openxmlformats.org/officeDocument/2006/relationships/slideLayout" Target="../slideLayouts/slideLayout161.xml"/><Relationship Id="rId47" Type="http://schemas.openxmlformats.org/officeDocument/2006/relationships/image" Target="../media/image17.emf"/><Relationship Id="rId7" Type="http://schemas.openxmlformats.org/officeDocument/2006/relationships/slideLayout" Target="../slideLayouts/slideLayout12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slideLayout" Target="../slideLayouts/slideLayout156.xml"/><Relationship Id="rId40" Type="http://schemas.openxmlformats.org/officeDocument/2006/relationships/slideLayout" Target="../slideLayouts/slideLayout159.xml"/><Relationship Id="rId45" Type="http://schemas.openxmlformats.org/officeDocument/2006/relationships/tags" Target="../tags/tag9.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4" Type="http://schemas.openxmlformats.org/officeDocument/2006/relationships/theme" Target="../theme/theme4.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43" Type="http://schemas.openxmlformats.org/officeDocument/2006/relationships/slideLayout" Target="../slideLayouts/slideLayout162.xml"/><Relationship Id="rId48" Type="http://schemas.openxmlformats.org/officeDocument/2006/relationships/image" Target="../media/image14.png"/><Relationship Id="rId8" Type="http://schemas.openxmlformats.org/officeDocument/2006/relationships/slideLayout" Target="../slideLayouts/slideLayout127.xml"/><Relationship Id="rId3" Type="http://schemas.openxmlformats.org/officeDocument/2006/relationships/slideLayout" Target="../slideLayouts/slideLayout122.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38" Type="http://schemas.openxmlformats.org/officeDocument/2006/relationships/slideLayout" Target="../slideLayouts/slideLayout157.xml"/><Relationship Id="rId46" Type="http://schemas.openxmlformats.org/officeDocument/2006/relationships/oleObject" Target="../embeddings/oleObject8.bin"/><Relationship Id="rId20" Type="http://schemas.openxmlformats.org/officeDocument/2006/relationships/slideLayout" Target="../slideLayouts/slideLayout139.xml"/><Relationship Id="rId41" Type="http://schemas.openxmlformats.org/officeDocument/2006/relationships/slideLayout" Target="../slideLayouts/slideLayout16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26" Type="http://schemas.openxmlformats.org/officeDocument/2006/relationships/slideLayout" Target="../slideLayouts/slideLayout188.xml"/><Relationship Id="rId39" Type="http://schemas.openxmlformats.org/officeDocument/2006/relationships/slideLayout" Target="../slideLayouts/slideLayout201.xml"/><Relationship Id="rId21" Type="http://schemas.openxmlformats.org/officeDocument/2006/relationships/slideLayout" Target="../slideLayouts/slideLayout183.xml"/><Relationship Id="rId34" Type="http://schemas.openxmlformats.org/officeDocument/2006/relationships/slideLayout" Target="../slideLayouts/slideLayout196.xml"/><Relationship Id="rId42" Type="http://schemas.openxmlformats.org/officeDocument/2006/relationships/slideLayout" Target="../slideLayouts/slideLayout204.xml"/><Relationship Id="rId47" Type="http://schemas.openxmlformats.org/officeDocument/2006/relationships/theme" Target="../theme/theme5.xml"/><Relationship Id="rId50" Type="http://schemas.openxmlformats.org/officeDocument/2006/relationships/image" Target="../media/image1.emf"/><Relationship Id="rId7" Type="http://schemas.openxmlformats.org/officeDocument/2006/relationships/slideLayout" Target="../slideLayouts/slideLayout169.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9" Type="http://schemas.openxmlformats.org/officeDocument/2006/relationships/slideLayout" Target="../slideLayouts/slideLayout191.xml"/><Relationship Id="rId11" Type="http://schemas.openxmlformats.org/officeDocument/2006/relationships/slideLayout" Target="../slideLayouts/slideLayout173.xml"/><Relationship Id="rId24" Type="http://schemas.openxmlformats.org/officeDocument/2006/relationships/slideLayout" Target="../slideLayouts/slideLayout186.xml"/><Relationship Id="rId32" Type="http://schemas.openxmlformats.org/officeDocument/2006/relationships/slideLayout" Target="../slideLayouts/slideLayout194.xml"/><Relationship Id="rId37" Type="http://schemas.openxmlformats.org/officeDocument/2006/relationships/slideLayout" Target="../slideLayouts/slideLayout199.xml"/><Relationship Id="rId40" Type="http://schemas.openxmlformats.org/officeDocument/2006/relationships/slideLayout" Target="../slideLayouts/slideLayout202.xml"/><Relationship Id="rId45" Type="http://schemas.openxmlformats.org/officeDocument/2006/relationships/slideLayout" Target="../slideLayouts/slideLayout207.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23" Type="http://schemas.openxmlformats.org/officeDocument/2006/relationships/slideLayout" Target="../slideLayouts/slideLayout185.xml"/><Relationship Id="rId28" Type="http://schemas.openxmlformats.org/officeDocument/2006/relationships/slideLayout" Target="../slideLayouts/slideLayout190.xml"/><Relationship Id="rId36" Type="http://schemas.openxmlformats.org/officeDocument/2006/relationships/slideLayout" Target="../slideLayouts/slideLayout198.xml"/><Relationship Id="rId49" Type="http://schemas.openxmlformats.org/officeDocument/2006/relationships/oleObject" Target="../embeddings/oleObject9.bin"/><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31" Type="http://schemas.openxmlformats.org/officeDocument/2006/relationships/slideLayout" Target="../slideLayouts/slideLayout193.xml"/><Relationship Id="rId44" Type="http://schemas.openxmlformats.org/officeDocument/2006/relationships/slideLayout" Target="../slideLayouts/slideLayout206.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 Id="rId22" Type="http://schemas.openxmlformats.org/officeDocument/2006/relationships/slideLayout" Target="../slideLayouts/slideLayout184.xml"/><Relationship Id="rId27" Type="http://schemas.openxmlformats.org/officeDocument/2006/relationships/slideLayout" Target="../slideLayouts/slideLayout189.xml"/><Relationship Id="rId30" Type="http://schemas.openxmlformats.org/officeDocument/2006/relationships/slideLayout" Target="../slideLayouts/slideLayout192.xml"/><Relationship Id="rId35" Type="http://schemas.openxmlformats.org/officeDocument/2006/relationships/slideLayout" Target="../slideLayouts/slideLayout197.xml"/><Relationship Id="rId43" Type="http://schemas.openxmlformats.org/officeDocument/2006/relationships/slideLayout" Target="../slideLayouts/slideLayout205.xml"/><Relationship Id="rId48" Type="http://schemas.openxmlformats.org/officeDocument/2006/relationships/tags" Target="../tags/tag10.xml"/><Relationship Id="rId8" Type="http://schemas.openxmlformats.org/officeDocument/2006/relationships/slideLayout" Target="../slideLayouts/slideLayout170.xml"/><Relationship Id="rId51" Type="http://schemas.openxmlformats.org/officeDocument/2006/relationships/image" Target="../media/image2.png"/><Relationship Id="rId3" Type="http://schemas.openxmlformats.org/officeDocument/2006/relationships/slideLayout" Target="../slideLayouts/slideLayout165.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5" Type="http://schemas.openxmlformats.org/officeDocument/2006/relationships/slideLayout" Target="../slideLayouts/slideLayout187.xml"/><Relationship Id="rId33" Type="http://schemas.openxmlformats.org/officeDocument/2006/relationships/slideLayout" Target="../slideLayouts/slideLayout195.xml"/><Relationship Id="rId38" Type="http://schemas.openxmlformats.org/officeDocument/2006/relationships/slideLayout" Target="../slideLayouts/slideLayout200.xml"/><Relationship Id="rId46" Type="http://schemas.openxmlformats.org/officeDocument/2006/relationships/slideLayout" Target="../slideLayouts/slideLayout208.xml"/><Relationship Id="rId20" Type="http://schemas.openxmlformats.org/officeDocument/2006/relationships/slideLayout" Target="../slideLayouts/slideLayout182.xml"/><Relationship Id="rId41" Type="http://schemas.openxmlformats.org/officeDocument/2006/relationships/slideLayout" Target="../slideLayouts/slideLayout203.xml"/><Relationship Id="rId1" Type="http://schemas.openxmlformats.org/officeDocument/2006/relationships/slideLayout" Target="../slideLayouts/slideLayout163.xml"/><Relationship Id="rId6" Type="http://schemas.openxmlformats.org/officeDocument/2006/relationships/slideLayout" Target="../slideLayouts/slideLayout16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39" Type="http://schemas.openxmlformats.org/officeDocument/2006/relationships/slideLayout" Target="../slideLayouts/slideLayout247.xml"/><Relationship Id="rId21" Type="http://schemas.openxmlformats.org/officeDocument/2006/relationships/slideLayout" Target="../slideLayouts/slideLayout229.xml"/><Relationship Id="rId34" Type="http://schemas.openxmlformats.org/officeDocument/2006/relationships/slideLayout" Target="../slideLayouts/slideLayout242.xml"/><Relationship Id="rId42" Type="http://schemas.openxmlformats.org/officeDocument/2006/relationships/slideLayout" Target="../slideLayouts/slideLayout250.xml"/><Relationship Id="rId47" Type="http://schemas.openxmlformats.org/officeDocument/2006/relationships/oleObject" Target="../embeddings/oleObject14.bin"/><Relationship Id="rId7" Type="http://schemas.openxmlformats.org/officeDocument/2006/relationships/slideLayout" Target="../slideLayouts/slideLayout215.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9" Type="http://schemas.openxmlformats.org/officeDocument/2006/relationships/slideLayout" Target="../slideLayouts/slideLayout237.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32" Type="http://schemas.openxmlformats.org/officeDocument/2006/relationships/slideLayout" Target="../slideLayouts/slideLayout240.xml"/><Relationship Id="rId37" Type="http://schemas.openxmlformats.org/officeDocument/2006/relationships/slideLayout" Target="../slideLayouts/slideLayout245.xml"/><Relationship Id="rId40" Type="http://schemas.openxmlformats.org/officeDocument/2006/relationships/slideLayout" Target="../slideLayouts/slideLayout248.xml"/><Relationship Id="rId45" Type="http://schemas.openxmlformats.org/officeDocument/2006/relationships/theme" Target="../theme/theme6.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slideLayout" Target="../slideLayouts/slideLayout236.xml"/><Relationship Id="rId36" Type="http://schemas.openxmlformats.org/officeDocument/2006/relationships/slideLayout" Target="../slideLayouts/slideLayout244.xml"/><Relationship Id="rId49" Type="http://schemas.openxmlformats.org/officeDocument/2006/relationships/image" Target="../media/image14.png"/><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31" Type="http://schemas.openxmlformats.org/officeDocument/2006/relationships/slideLayout" Target="../slideLayouts/slideLayout239.xml"/><Relationship Id="rId44" Type="http://schemas.openxmlformats.org/officeDocument/2006/relationships/slideLayout" Target="../slideLayouts/slideLayout252.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 Id="rId30" Type="http://schemas.openxmlformats.org/officeDocument/2006/relationships/slideLayout" Target="../slideLayouts/slideLayout238.xml"/><Relationship Id="rId35" Type="http://schemas.openxmlformats.org/officeDocument/2006/relationships/slideLayout" Target="../slideLayouts/slideLayout243.xml"/><Relationship Id="rId43" Type="http://schemas.openxmlformats.org/officeDocument/2006/relationships/slideLayout" Target="../slideLayouts/slideLayout251.xml"/><Relationship Id="rId48" Type="http://schemas.openxmlformats.org/officeDocument/2006/relationships/image" Target="../media/image17.emf"/><Relationship Id="rId8" Type="http://schemas.openxmlformats.org/officeDocument/2006/relationships/slideLayout" Target="../slideLayouts/slideLayout216.xml"/><Relationship Id="rId3" Type="http://schemas.openxmlformats.org/officeDocument/2006/relationships/slideLayout" Target="../slideLayouts/slideLayout211.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33" Type="http://schemas.openxmlformats.org/officeDocument/2006/relationships/slideLayout" Target="../slideLayouts/slideLayout241.xml"/><Relationship Id="rId38" Type="http://schemas.openxmlformats.org/officeDocument/2006/relationships/slideLayout" Target="../slideLayouts/slideLayout246.xml"/><Relationship Id="rId46" Type="http://schemas.openxmlformats.org/officeDocument/2006/relationships/tags" Target="../tags/tag15.xml"/><Relationship Id="rId20" Type="http://schemas.openxmlformats.org/officeDocument/2006/relationships/slideLayout" Target="../slideLayouts/slideLayout228.xml"/><Relationship Id="rId41" Type="http://schemas.openxmlformats.org/officeDocument/2006/relationships/slideLayout" Target="../slideLayouts/slideLayout249.xml"/><Relationship Id="rId1" Type="http://schemas.openxmlformats.org/officeDocument/2006/relationships/slideLayout" Target="../slideLayouts/slideLayout209.xml"/><Relationship Id="rId6" Type="http://schemas.openxmlformats.org/officeDocument/2006/relationships/slideLayout" Target="../slideLayouts/slideLayout21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65.xml"/><Relationship Id="rId18" Type="http://schemas.openxmlformats.org/officeDocument/2006/relationships/slideLayout" Target="../slideLayouts/slideLayout270.xml"/><Relationship Id="rId26" Type="http://schemas.openxmlformats.org/officeDocument/2006/relationships/slideLayout" Target="../slideLayouts/slideLayout278.xml"/><Relationship Id="rId39" Type="http://schemas.openxmlformats.org/officeDocument/2006/relationships/slideLayout" Target="../slideLayouts/slideLayout291.xml"/><Relationship Id="rId21" Type="http://schemas.openxmlformats.org/officeDocument/2006/relationships/slideLayout" Target="../slideLayouts/slideLayout273.xml"/><Relationship Id="rId34" Type="http://schemas.openxmlformats.org/officeDocument/2006/relationships/slideLayout" Target="../slideLayouts/slideLayout286.xml"/><Relationship Id="rId42" Type="http://schemas.openxmlformats.org/officeDocument/2006/relationships/tags" Target="../tags/tag16.xml"/><Relationship Id="rId7" Type="http://schemas.openxmlformats.org/officeDocument/2006/relationships/slideLayout" Target="../slideLayouts/slideLayout259.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29" Type="http://schemas.openxmlformats.org/officeDocument/2006/relationships/slideLayout" Target="../slideLayouts/slideLayout281.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24" Type="http://schemas.openxmlformats.org/officeDocument/2006/relationships/slideLayout" Target="../slideLayouts/slideLayout276.xml"/><Relationship Id="rId32" Type="http://schemas.openxmlformats.org/officeDocument/2006/relationships/slideLayout" Target="../slideLayouts/slideLayout284.xml"/><Relationship Id="rId37" Type="http://schemas.openxmlformats.org/officeDocument/2006/relationships/slideLayout" Target="../slideLayouts/slideLayout289.xml"/><Relationship Id="rId40" Type="http://schemas.openxmlformats.org/officeDocument/2006/relationships/slideLayout" Target="../slideLayouts/slideLayout292.xml"/><Relationship Id="rId45" Type="http://schemas.openxmlformats.org/officeDocument/2006/relationships/image" Target="../media/image2.png"/><Relationship Id="rId5" Type="http://schemas.openxmlformats.org/officeDocument/2006/relationships/slideLayout" Target="../slideLayouts/slideLayout257.xml"/><Relationship Id="rId15" Type="http://schemas.openxmlformats.org/officeDocument/2006/relationships/slideLayout" Target="../slideLayouts/slideLayout267.xml"/><Relationship Id="rId23" Type="http://schemas.openxmlformats.org/officeDocument/2006/relationships/slideLayout" Target="../slideLayouts/slideLayout275.xml"/><Relationship Id="rId28" Type="http://schemas.openxmlformats.org/officeDocument/2006/relationships/slideLayout" Target="../slideLayouts/slideLayout280.xml"/><Relationship Id="rId36" Type="http://schemas.openxmlformats.org/officeDocument/2006/relationships/slideLayout" Target="../slideLayouts/slideLayout288.xml"/><Relationship Id="rId10" Type="http://schemas.openxmlformats.org/officeDocument/2006/relationships/slideLayout" Target="../slideLayouts/slideLayout262.xml"/><Relationship Id="rId19" Type="http://schemas.openxmlformats.org/officeDocument/2006/relationships/slideLayout" Target="../slideLayouts/slideLayout271.xml"/><Relationship Id="rId31" Type="http://schemas.openxmlformats.org/officeDocument/2006/relationships/slideLayout" Target="../slideLayouts/slideLayout283.xml"/><Relationship Id="rId44" Type="http://schemas.openxmlformats.org/officeDocument/2006/relationships/image" Target="../media/image1.emf"/><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 Id="rId22" Type="http://schemas.openxmlformats.org/officeDocument/2006/relationships/slideLayout" Target="../slideLayouts/slideLayout274.xml"/><Relationship Id="rId27" Type="http://schemas.openxmlformats.org/officeDocument/2006/relationships/slideLayout" Target="../slideLayouts/slideLayout279.xml"/><Relationship Id="rId30" Type="http://schemas.openxmlformats.org/officeDocument/2006/relationships/slideLayout" Target="../slideLayouts/slideLayout282.xml"/><Relationship Id="rId35" Type="http://schemas.openxmlformats.org/officeDocument/2006/relationships/slideLayout" Target="../slideLayouts/slideLayout287.xml"/><Relationship Id="rId43" Type="http://schemas.openxmlformats.org/officeDocument/2006/relationships/oleObject" Target="../embeddings/oleObject15.bin"/><Relationship Id="rId8" Type="http://schemas.openxmlformats.org/officeDocument/2006/relationships/slideLayout" Target="../slideLayouts/slideLayout260.xml"/><Relationship Id="rId3" Type="http://schemas.openxmlformats.org/officeDocument/2006/relationships/slideLayout" Target="../slideLayouts/slideLayout255.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5" Type="http://schemas.openxmlformats.org/officeDocument/2006/relationships/slideLayout" Target="../slideLayouts/slideLayout277.xml"/><Relationship Id="rId33" Type="http://schemas.openxmlformats.org/officeDocument/2006/relationships/slideLayout" Target="../slideLayouts/slideLayout285.xml"/><Relationship Id="rId38" Type="http://schemas.openxmlformats.org/officeDocument/2006/relationships/slideLayout" Target="../slideLayouts/slideLayout290.xml"/><Relationship Id="rId20" Type="http://schemas.openxmlformats.org/officeDocument/2006/relationships/slideLayout" Target="../slideLayouts/slideLayout272.xml"/><Relationship Id="rId41"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EFC82244-9303-4717-A50C-A4B3666CEC8F}"/>
              </a:ext>
            </a:extLst>
          </p:cNvPr>
          <p:cNvGraphicFramePr>
            <a:graphicFrameLocks noChangeAspect="1"/>
          </p:cNvGraphicFramePr>
          <p:nvPr userDrawn="1">
            <p:custDataLst>
              <p:tags r:id="rId44"/>
            </p:custDataLst>
            <p:extLst>
              <p:ext uri="{D42A27DB-BD31-4B8C-83A1-F6EECF244321}">
                <p14:modId xmlns:p14="http://schemas.microsoft.com/office/powerpoint/2010/main" val="25992599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5" imgW="532" imgH="530" progId="TCLayout.ActiveDocument.1">
                  <p:embed/>
                </p:oleObj>
              </mc:Choice>
              <mc:Fallback>
                <p:oleObj name="think-cell Slide" r:id="rId45" imgW="532" imgH="530" progId="TCLayout.ActiveDocument.1">
                  <p:embed/>
                  <p:pic>
                    <p:nvPicPr>
                      <p:cNvPr id="7" name="Object 6" hidden="1">
                        <a:extLst>
                          <a:ext uri="{FF2B5EF4-FFF2-40B4-BE49-F238E27FC236}">
                            <a16:creationId xmlns:a16="http://schemas.microsoft.com/office/drawing/2014/main" id="{EFC82244-9303-4717-A50C-A4B3666CEC8F}"/>
                          </a:ext>
                        </a:extLst>
                      </p:cNvPr>
                      <p:cNvPicPr/>
                      <p:nvPr/>
                    </p:nvPicPr>
                    <p:blipFill>
                      <a:blip r:embed="rId46"/>
                      <a:stretch>
                        <a:fillRect/>
                      </a:stretch>
                    </p:blipFill>
                    <p:spPr>
                      <a:xfrm>
                        <a:off x="1588" y="1588"/>
                        <a:ext cx="1588" cy="1588"/>
                      </a:xfrm>
                      <a:prstGeom prst="rect">
                        <a:avLst/>
                      </a:prstGeom>
                    </p:spPr>
                  </p:pic>
                </p:oleObj>
              </mc:Fallback>
            </mc:AlternateContent>
          </a:graphicData>
        </a:graphic>
      </p:graphicFrame>
      <p:sp>
        <p:nvSpPr>
          <p:cNvPr id="2" name="Tijdelijke aanduiding voor titel 1"/>
          <p:cNvSpPr>
            <a:spLocks noGrp="1"/>
          </p:cNvSpPr>
          <p:nvPr>
            <p:ph type="title"/>
          </p:nvPr>
        </p:nvSpPr>
        <p:spPr>
          <a:xfrm>
            <a:off x="635000" y="722305"/>
            <a:ext cx="10923588" cy="948047"/>
          </a:xfrm>
          <a:prstGeom prst="rect">
            <a:avLst/>
          </a:prstGeom>
        </p:spPr>
        <p:txBody>
          <a:bodyPr vert="horz" lIns="91440" tIns="45720" rIns="91440" bIns="45720" rtlCol="0" anchor="t" anchorCtr="0">
            <a:normAutofit/>
          </a:bodyPr>
          <a:lstStyle/>
          <a:p>
            <a:r>
              <a:rPr lang="nl-NL"/>
              <a:t>Klik om de stijl te bewerken</a:t>
            </a:r>
          </a:p>
        </p:txBody>
      </p:sp>
      <p:sp>
        <p:nvSpPr>
          <p:cNvPr id="3" name="Tijdelijke aanduiding voor tekst 2"/>
          <p:cNvSpPr>
            <a:spLocks noGrp="1"/>
          </p:cNvSpPr>
          <p:nvPr>
            <p:ph type="body" idx="1"/>
          </p:nvPr>
        </p:nvSpPr>
        <p:spPr>
          <a:xfrm>
            <a:off x="635000" y="1921933"/>
            <a:ext cx="10923588" cy="4299480"/>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a:p>
            <a:pPr lvl="5"/>
            <a:r>
              <a:rPr lang="nl-NL"/>
              <a:t>Zesde niveau</a:t>
            </a:r>
          </a:p>
          <a:p>
            <a:pPr lvl="6"/>
            <a:r>
              <a:rPr lang="nl-NL"/>
              <a:t>Zevende niveau</a:t>
            </a:r>
          </a:p>
          <a:p>
            <a:pPr lvl="7"/>
            <a:r>
              <a:rPr lang="nl-NL"/>
              <a:t>Achtste niveau</a:t>
            </a:r>
          </a:p>
          <a:p>
            <a:pPr lvl="8"/>
            <a:r>
              <a:rPr lang="nl-NL"/>
              <a:t>Negende niveau</a:t>
            </a:r>
          </a:p>
          <a:p>
            <a:pPr lvl="8"/>
            <a:endParaRPr lang="nl-NL"/>
          </a:p>
        </p:txBody>
      </p:sp>
      <p:pic>
        <p:nvPicPr>
          <p:cNvPr id="12" name="Afbeelding 11"/>
          <p:cNvPicPr>
            <a:picLocks noChangeAspect="1"/>
          </p:cNvPicPr>
          <p:nvPr userDrawn="1"/>
        </p:nvPicPr>
        <p:blipFill>
          <a:blip r:embed="rId47">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3" name="Rechthoek 12"/>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ijdelijke aanduiding voor dianummer 5"/>
          <p:cNvSpPr>
            <a:spLocks noGrp="1"/>
          </p:cNvSpPr>
          <p:nvPr>
            <p:ph type="sldNum" sz="quarter" idx="4"/>
          </p:nvPr>
        </p:nvSpPr>
        <p:spPr>
          <a:xfrm>
            <a:off x="6553199" y="6221413"/>
            <a:ext cx="5005389" cy="322075"/>
          </a:xfrm>
          <a:prstGeom prst="rect">
            <a:avLst/>
          </a:prstGeom>
        </p:spPr>
        <p:txBody>
          <a:bodyPr vert="horz" lIns="91440" tIns="45720" rIns="0" bIns="45720" rtlCol="0" anchor="b" anchorCtr="0"/>
          <a:lstStyle>
            <a:lvl1pPr algn="r">
              <a:defRPr sz="1050">
                <a:solidFill>
                  <a:schemeClr val="bg1">
                    <a:lumMod val="65000"/>
                  </a:schemeClr>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62538313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5" r:id="rId41"/>
    <p:sldLayoutId id="2147484428" r:id="rId42"/>
  </p:sldLayoutIdLst>
  <p:hf hdr="0" ftr="0" dt="0"/>
  <p:txStyles>
    <p:titleStyle>
      <a:lvl1pPr algn="l" defTabSz="914400" rtl="0" eaLnBrk="1" latinLnBrk="0" hangingPunct="1">
        <a:lnSpc>
          <a:spcPct val="90000"/>
        </a:lnSpc>
        <a:spcBef>
          <a:spcPct val="0"/>
        </a:spcBef>
        <a:buNone/>
        <a:defRPr sz="2400" b="0" kern="1200" baseline="0">
          <a:solidFill>
            <a:schemeClr val="tx2"/>
          </a:solidFill>
          <a:latin typeface="+mj-lt"/>
          <a:ea typeface="+mj-ea"/>
          <a:cs typeface="+mj-cs"/>
        </a:defRPr>
      </a:lvl1pPr>
    </p:titleStyle>
    <p:bodyStyle>
      <a:lvl1pPr marL="177800" indent="-177800" algn="l" defTabSz="914400" rtl="0" eaLnBrk="1" latinLnBrk="0" hangingPunct="1">
        <a:lnSpc>
          <a:spcPct val="90000"/>
        </a:lnSpc>
        <a:spcBef>
          <a:spcPts val="1200"/>
        </a:spcBef>
        <a:buClr>
          <a:schemeClr val="tx2"/>
        </a:buClr>
        <a:buSzPct val="80000"/>
        <a:buFont typeface="Verdana" panose="020B0604030504040204" pitchFamily="34" charset="0"/>
        <a:buChar char="›"/>
        <a:defRPr sz="9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chemeClr val="tx2"/>
        </a:buClr>
        <a:buFont typeface="Verdana" panose="020B0604030504040204" pitchFamily="34" charset="0"/>
        <a:buChar char="–"/>
        <a:defRPr sz="9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chemeClr val="tx2"/>
        </a:buClr>
        <a:buFont typeface="Wingdings" panose="05000000000000000000" pitchFamily="2" charset="2"/>
        <a:buChar char="§"/>
        <a:defRPr sz="9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chemeClr val="tx2"/>
        </a:buClr>
        <a:buFont typeface="Arial" panose="020B0604020202020204" pitchFamily="34" charset="0"/>
        <a:buChar char="•"/>
        <a:defRPr sz="9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Font typeface="Verdana" panose="020B0604030504040204" pitchFamily="34" charset="0"/>
        <a:buChar char="–"/>
        <a:defRPr sz="900" kern="1200">
          <a:solidFill>
            <a:schemeClr val="tx2"/>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9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000" b="1" i="0" kern="1200">
          <a:solidFill>
            <a:schemeClr val="tx2"/>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9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tx2"/>
        </a:buClr>
        <a:buFont typeface="Verdana" panose="020B0604030504040204" pitchFamily="34" charset="0"/>
        <a:buChar char="–"/>
        <a:defRPr sz="900" i="0" kern="1200">
          <a:solidFill>
            <a:schemeClr val="tx1">
              <a:lumMod val="65000"/>
              <a:lumOff val="35000"/>
            </a:schemeClr>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81">
          <p15:clr>
            <a:srgbClr val="F26B43"/>
          </p15:clr>
        </p15:guide>
        <p15:guide id="8" orient="horz" pos="3919">
          <p15:clr>
            <a:srgbClr val="F26B43"/>
          </p15:clr>
        </p15:guide>
        <p15:guide id="9" pos="3840">
          <p15:clr>
            <a:srgbClr val="F26B43"/>
          </p15:clr>
        </p15:guide>
        <p15:guide id="10" orient="horz" pos="2159">
          <p15:clr>
            <a:srgbClr val="F26B43"/>
          </p15:clr>
        </p15:guide>
        <p15:guide id="11" pos="400">
          <p15:clr>
            <a:srgbClr val="F26B43"/>
          </p15:clr>
        </p15:guide>
        <p15:guide id="12" pos="4128">
          <p15:clr>
            <a:srgbClr val="F26B43"/>
          </p15:clr>
        </p15:guide>
        <p15:guide id="13" pos="3552">
          <p15:clr>
            <a:srgbClr val="F26B43"/>
          </p15:clr>
        </p15:guide>
        <p15:guide id="14" orient="horz" pos="1275">
          <p15:clr>
            <a:srgbClr val="F26B43"/>
          </p15:clr>
        </p15:guide>
        <p15:guide id="15" orient="horz" pos="1434">
          <p15:clr>
            <a:srgbClr val="F26B43"/>
          </p15:clr>
        </p15:guide>
        <p15:guide id="16" pos="461">
          <p15:clr>
            <a:srgbClr val="F26B43"/>
          </p15:clr>
        </p15:guide>
        <p15:guide id="17" orient="horz" pos="66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08E86BF-5C04-C495-2116-D7C1A3200143}"/>
              </a:ext>
            </a:extLst>
          </p:cNvPr>
          <p:cNvGraphicFramePr>
            <a:graphicFrameLocks noChangeAspect="1"/>
          </p:cNvGraphicFramePr>
          <p:nvPr userDrawn="1">
            <p:custDataLst>
              <p:tags r:id="rId40"/>
            </p:custDataLst>
            <p:extLst>
              <p:ext uri="{D42A27DB-BD31-4B8C-83A1-F6EECF244321}">
                <p14:modId xmlns:p14="http://schemas.microsoft.com/office/powerpoint/2010/main" val="24068143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1" imgW="360" imgH="360" progId="TCLayout.ActiveDocument.1">
                  <p:embed/>
                </p:oleObj>
              </mc:Choice>
              <mc:Fallback>
                <p:oleObj name="think-cell Slide" r:id="rId41" imgW="360" imgH="360" progId="TCLayout.ActiveDocument.1">
                  <p:embed/>
                  <p:pic>
                    <p:nvPicPr>
                      <p:cNvPr id="5" name="think-cell data - do not delete" hidden="1">
                        <a:extLst>
                          <a:ext uri="{FF2B5EF4-FFF2-40B4-BE49-F238E27FC236}">
                            <a16:creationId xmlns:a16="http://schemas.microsoft.com/office/drawing/2014/main" id="{208E86BF-5C04-C495-2116-D7C1A3200143}"/>
                          </a:ext>
                        </a:extLst>
                      </p:cNvPr>
                      <p:cNvPicPr/>
                      <p:nvPr/>
                    </p:nvPicPr>
                    <p:blipFill>
                      <a:blip r:embed="rId42"/>
                      <a:stretch>
                        <a:fillRect/>
                      </a:stretch>
                    </p:blipFill>
                    <p:spPr>
                      <a:xfrm>
                        <a:off x="1588" y="1588"/>
                        <a:ext cx="1588" cy="1588"/>
                      </a:xfrm>
                      <a:prstGeom prst="rect">
                        <a:avLst/>
                      </a:prstGeom>
                    </p:spPr>
                  </p:pic>
                </p:oleObj>
              </mc:Fallback>
            </mc:AlternateContent>
          </a:graphicData>
        </a:graphic>
      </p:graphicFrame>
      <p:sp>
        <p:nvSpPr>
          <p:cNvPr id="2" name="Tijdelijke aanduiding voor titel 1"/>
          <p:cNvSpPr>
            <a:spLocks noGrp="1"/>
          </p:cNvSpPr>
          <p:nvPr>
            <p:ph type="title"/>
          </p:nvPr>
        </p:nvSpPr>
        <p:spPr>
          <a:xfrm>
            <a:off x="635000" y="1052513"/>
            <a:ext cx="10923588" cy="948047"/>
          </a:xfrm>
          <a:prstGeom prst="rect">
            <a:avLst/>
          </a:prstGeom>
        </p:spPr>
        <p:txBody>
          <a:bodyPr vert="horz" lIns="91440" tIns="45720" rIns="91440" bIns="45720" rtlCol="0" anchor="b" anchorCtr="0">
            <a:normAutofit/>
          </a:bodyPr>
          <a:lstStyle/>
          <a:p>
            <a:r>
              <a:rPr lang="nl-NL"/>
              <a:t>Klik om de stijl te bewerken</a:t>
            </a:r>
          </a:p>
        </p:txBody>
      </p:sp>
      <p:sp>
        <p:nvSpPr>
          <p:cNvPr id="3" name="Tijdelijke aanduiding voor tekst 2"/>
          <p:cNvSpPr>
            <a:spLocks noGrp="1"/>
          </p:cNvSpPr>
          <p:nvPr>
            <p:ph type="body" idx="1"/>
          </p:nvPr>
        </p:nvSpPr>
        <p:spPr>
          <a:xfrm>
            <a:off x="635000" y="2289485"/>
            <a:ext cx="10923588" cy="393192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a:p>
            <a:pPr lvl="5"/>
            <a:r>
              <a:rPr lang="nl-NL"/>
              <a:t>Zesde niveau</a:t>
            </a:r>
          </a:p>
          <a:p>
            <a:pPr lvl="6"/>
            <a:r>
              <a:rPr lang="nl-NL"/>
              <a:t>Zevende niveau</a:t>
            </a:r>
          </a:p>
          <a:p>
            <a:pPr lvl="7"/>
            <a:r>
              <a:rPr lang="nl-NL"/>
              <a:t>Achtste niveau</a:t>
            </a:r>
          </a:p>
          <a:p>
            <a:pPr lvl="8"/>
            <a:r>
              <a:rPr lang="nl-NL"/>
              <a:t>Negende niveau</a:t>
            </a:r>
          </a:p>
          <a:p>
            <a:pPr lvl="8"/>
            <a:endParaRPr lang="nl-NL"/>
          </a:p>
        </p:txBody>
      </p:sp>
      <p:pic>
        <p:nvPicPr>
          <p:cNvPr id="12" name="Afbeelding 11"/>
          <p:cNvPicPr>
            <a:picLocks noChangeAspect="1"/>
          </p:cNvPicPr>
          <p:nvPr userDrawn="1"/>
        </p:nvPicPr>
        <p:blipFill>
          <a:blip r:embed="rId43">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3" name="Rechthoek 12"/>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jdelijke aanduiding voor datum 3"/>
          <p:cNvSpPr>
            <a:spLocks noGrp="1"/>
          </p:cNvSpPr>
          <p:nvPr>
            <p:ph type="dt" sz="half" idx="2"/>
          </p:nvPr>
        </p:nvSpPr>
        <p:spPr>
          <a:xfrm>
            <a:off x="635000" y="6543488"/>
            <a:ext cx="5003800" cy="264272"/>
          </a:xfrm>
          <a:prstGeom prst="rect">
            <a:avLst/>
          </a:prstGeom>
        </p:spPr>
        <p:txBody>
          <a:bodyPr vert="horz" lIns="91440" tIns="0" rIns="91440" bIns="45720" rtlCol="0" anchor="t" anchorCtr="0"/>
          <a:lstStyle>
            <a:lvl1pPr algn="l">
              <a:defRPr sz="1050">
                <a:solidFill>
                  <a:schemeClr val="bg1">
                    <a:lumMod val="65000"/>
                  </a:schemeClr>
                </a:solidFill>
              </a:defRPr>
            </a:lvl1pPr>
          </a:lstStyle>
          <a:p>
            <a:endParaRPr lang="nl-NL"/>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endParaRPr lang="nl-NL"/>
          </a:p>
        </p:txBody>
      </p:sp>
      <p:sp>
        <p:nvSpPr>
          <p:cNvPr id="15" name="Tijdelijke aanduiding voor dianummer 5"/>
          <p:cNvSpPr>
            <a:spLocks noGrp="1"/>
          </p:cNvSpPr>
          <p:nvPr>
            <p:ph type="sldNum" sz="quarter" idx="4"/>
          </p:nvPr>
        </p:nvSpPr>
        <p:spPr>
          <a:xfrm>
            <a:off x="6553199" y="6221413"/>
            <a:ext cx="5005389" cy="322075"/>
          </a:xfrm>
          <a:prstGeom prst="rect">
            <a:avLst/>
          </a:prstGeom>
        </p:spPr>
        <p:txBody>
          <a:bodyPr vert="horz" lIns="91440" tIns="45720" rIns="0" bIns="45720" rtlCol="0" anchor="b" anchorCtr="0"/>
          <a:lstStyle>
            <a:lvl1pPr algn="r">
              <a:defRPr sz="1050">
                <a:solidFill>
                  <a:schemeClr val="bg1">
                    <a:lumMod val="65000"/>
                  </a:schemeClr>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63199009"/>
      </p:ext>
    </p:extLst>
  </p:cSld>
  <p:clrMap bg1="lt1" tx1="dk1" bg2="lt2" tx2="dk2" accent1="accent1" accent2="accent2" accent3="accent3" accent4="accent4" accent5="accent5" accent6="accent6" hlink="hlink" folHlink="folHlink"/>
  <p:sldLayoutIdLst>
    <p:sldLayoutId id="2147484557" r:id="rId1"/>
    <p:sldLayoutId id="2147484558" r:id="rId2"/>
    <p:sldLayoutId id="2147484559" r:id="rId3"/>
    <p:sldLayoutId id="2147484560" r:id="rId4"/>
    <p:sldLayoutId id="2147484561" r:id="rId5"/>
    <p:sldLayoutId id="2147484562" r:id="rId6"/>
    <p:sldLayoutId id="2147484563" r:id="rId7"/>
    <p:sldLayoutId id="2147484564" r:id="rId8"/>
    <p:sldLayoutId id="2147484565" r:id="rId9"/>
    <p:sldLayoutId id="2147484566" r:id="rId10"/>
    <p:sldLayoutId id="2147484567" r:id="rId11"/>
    <p:sldLayoutId id="2147484568" r:id="rId12"/>
    <p:sldLayoutId id="2147484569" r:id="rId13"/>
    <p:sldLayoutId id="2147484570" r:id="rId14"/>
    <p:sldLayoutId id="2147484571" r:id="rId15"/>
    <p:sldLayoutId id="2147484572" r:id="rId16"/>
    <p:sldLayoutId id="2147484573" r:id="rId17"/>
    <p:sldLayoutId id="2147484574" r:id="rId18"/>
    <p:sldLayoutId id="2147484575" r:id="rId19"/>
    <p:sldLayoutId id="2147484576" r:id="rId20"/>
    <p:sldLayoutId id="2147484577" r:id="rId21"/>
    <p:sldLayoutId id="2147484578" r:id="rId22"/>
    <p:sldLayoutId id="2147484579" r:id="rId23"/>
    <p:sldLayoutId id="2147484580" r:id="rId24"/>
    <p:sldLayoutId id="2147484581" r:id="rId25"/>
    <p:sldLayoutId id="2147484582" r:id="rId26"/>
    <p:sldLayoutId id="2147484583" r:id="rId27"/>
    <p:sldLayoutId id="2147484584" r:id="rId28"/>
    <p:sldLayoutId id="2147484585" r:id="rId29"/>
    <p:sldLayoutId id="2147484586" r:id="rId30"/>
    <p:sldLayoutId id="2147484587" r:id="rId31"/>
    <p:sldLayoutId id="2147484588" r:id="rId32"/>
    <p:sldLayoutId id="2147484589" r:id="rId33"/>
    <p:sldLayoutId id="2147484590" r:id="rId34"/>
    <p:sldLayoutId id="2147484591" r:id="rId35"/>
    <p:sldLayoutId id="2147484592" r:id="rId36"/>
    <p:sldLayoutId id="2147484593" r:id="rId37"/>
    <p:sldLayoutId id="2147484594" r:id="rId38"/>
  </p:sldLayoutIdLst>
  <p:hf sldNum="0" hdr="0" ftr="0" dt="0"/>
  <p:txStyles>
    <p:titleStyle>
      <a:lvl1pPr algn="l" defTabSz="914400" rtl="0" eaLnBrk="1" latinLnBrk="0" hangingPunct="1">
        <a:lnSpc>
          <a:spcPct val="90000"/>
        </a:lnSpc>
        <a:spcBef>
          <a:spcPct val="0"/>
        </a:spcBef>
        <a:buNone/>
        <a:defRPr sz="3600" b="0" kern="1200" baseline="0">
          <a:solidFill>
            <a:schemeClr val="tx2"/>
          </a:solidFill>
          <a:latin typeface="+mj-lt"/>
          <a:ea typeface="+mj-ea"/>
          <a:cs typeface="+mj-cs"/>
        </a:defRPr>
      </a:lvl1pPr>
    </p:titleStyle>
    <p:bodyStyle>
      <a:lvl1pPr marL="316800" indent="-316800" algn="l" defTabSz="914400" rtl="0" eaLnBrk="1" latinLnBrk="0" hangingPunct="1">
        <a:lnSpc>
          <a:spcPct val="90000"/>
        </a:lnSpc>
        <a:spcBef>
          <a:spcPts val="1200"/>
        </a:spcBef>
        <a:buClr>
          <a:schemeClr val="tx2"/>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chemeClr val="tx2"/>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chemeClr val="tx2"/>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Font typeface="Verdana" panose="020B0604030504040204" pitchFamily="34" charset="0"/>
        <a:buChar char="–"/>
        <a:defRPr sz="1600" kern="1200">
          <a:solidFill>
            <a:schemeClr val="tx2"/>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a:solidFill>
            <a:schemeClr val="tx2"/>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tx2"/>
        </a:buClr>
        <a:buFont typeface="Verdana" panose="020B0604030504040204" pitchFamily="34" charset="0"/>
        <a:buChar char="–"/>
        <a:defRPr sz="1200" i="0" kern="1200">
          <a:solidFill>
            <a:schemeClr val="tx1">
              <a:lumMod val="65000"/>
              <a:lumOff val="35000"/>
            </a:schemeClr>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81">
          <p15:clr>
            <a:srgbClr val="F26B43"/>
          </p15:clr>
        </p15:guide>
        <p15:guide id="8" orient="horz" pos="3919">
          <p15:clr>
            <a:srgbClr val="F26B43"/>
          </p15:clr>
        </p15:guide>
        <p15:guide id="9" pos="3840">
          <p15:clr>
            <a:srgbClr val="F26B43"/>
          </p15:clr>
        </p15:guide>
        <p15:guide id="10" orient="horz" pos="2159">
          <p15:clr>
            <a:srgbClr val="F26B43"/>
          </p15:clr>
        </p15:guide>
        <p15:guide id="11" pos="400">
          <p15:clr>
            <a:srgbClr val="F26B43"/>
          </p15:clr>
        </p15:guide>
        <p15:guide id="12" pos="4128">
          <p15:clr>
            <a:srgbClr val="F26B43"/>
          </p15:clr>
        </p15:guide>
        <p15:guide id="13" pos="3552">
          <p15:clr>
            <a:srgbClr val="F26B43"/>
          </p15:clr>
        </p15:guide>
        <p15:guide id="14" orient="horz" pos="1275">
          <p15:clr>
            <a:srgbClr val="F26B43"/>
          </p15:clr>
        </p15:guide>
        <p15:guide id="15" orient="horz" pos="1434">
          <p15:clr>
            <a:srgbClr val="F26B43"/>
          </p15:clr>
        </p15:guide>
        <p15:guide id="16" pos="461">
          <p15:clr>
            <a:srgbClr val="F26B43"/>
          </p15:clr>
        </p15:guide>
        <p15:guide id="17" orient="horz" pos="66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CD95269-AF1D-7BC7-997D-56E9C149A43A}"/>
              </a:ext>
            </a:extLst>
          </p:cNvPr>
          <p:cNvGraphicFramePr>
            <a:graphicFrameLocks noChangeAspect="1"/>
          </p:cNvGraphicFramePr>
          <p:nvPr userDrawn="1">
            <p:custDataLst>
              <p:tags r:id="rId41"/>
            </p:custDataLst>
            <p:extLst>
              <p:ext uri="{D42A27DB-BD31-4B8C-83A1-F6EECF244321}">
                <p14:modId xmlns:p14="http://schemas.microsoft.com/office/powerpoint/2010/main" val="40298502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2" imgW="360" imgH="360" progId="TCLayout.ActiveDocument.1">
                  <p:embed/>
                </p:oleObj>
              </mc:Choice>
              <mc:Fallback>
                <p:oleObj name="think-cell Slide" r:id="rId42" imgW="360" imgH="360" progId="TCLayout.ActiveDocument.1">
                  <p:embed/>
                  <p:pic>
                    <p:nvPicPr>
                      <p:cNvPr id="5" name="think-cell data - do not delete" hidden="1">
                        <a:extLst>
                          <a:ext uri="{FF2B5EF4-FFF2-40B4-BE49-F238E27FC236}">
                            <a16:creationId xmlns:a16="http://schemas.microsoft.com/office/drawing/2014/main" id="{7CD95269-AF1D-7BC7-997D-56E9C149A43A}"/>
                          </a:ext>
                        </a:extLst>
                      </p:cNvPr>
                      <p:cNvPicPr/>
                      <p:nvPr/>
                    </p:nvPicPr>
                    <p:blipFill>
                      <a:blip r:embed="rId43"/>
                      <a:stretch>
                        <a:fillRect/>
                      </a:stretch>
                    </p:blipFill>
                    <p:spPr>
                      <a:xfrm>
                        <a:off x="1588" y="1588"/>
                        <a:ext cx="1588" cy="1588"/>
                      </a:xfrm>
                      <a:prstGeom prst="rect">
                        <a:avLst/>
                      </a:prstGeom>
                    </p:spPr>
                  </p:pic>
                </p:oleObj>
              </mc:Fallback>
            </mc:AlternateContent>
          </a:graphicData>
        </a:graphic>
      </p:graphicFrame>
      <p:sp>
        <p:nvSpPr>
          <p:cNvPr id="2" name="Tijdelijke aanduiding voor titel 1"/>
          <p:cNvSpPr>
            <a:spLocks noGrp="1"/>
          </p:cNvSpPr>
          <p:nvPr>
            <p:ph type="title"/>
          </p:nvPr>
        </p:nvSpPr>
        <p:spPr>
          <a:xfrm>
            <a:off x="635000" y="1052513"/>
            <a:ext cx="10923588" cy="948047"/>
          </a:xfrm>
          <a:prstGeom prst="rect">
            <a:avLst/>
          </a:prstGeom>
        </p:spPr>
        <p:txBody>
          <a:bodyPr vert="horz" lIns="91440" tIns="45720" rIns="91440" bIns="45720" rtlCol="0" anchor="b" anchorCtr="0">
            <a:normAutofit/>
          </a:bodyPr>
          <a:lstStyle/>
          <a:p>
            <a:r>
              <a:rPr lang="nl-NL"/>
              <a:t>Klik om de stijl te bewerken</a:t>
            </a:r>
          </a:p>
        </p:txBody>
      </p:sp>
      <p:sp>
        <p:nvSpPr>
          <p:cNvPr id="3" name="Tijdelijke aanduiding voor tekst 2"/>
          <p:cNvSpPr>
            <a:spLocks noGrp="1"/>
          </p:cNvSpPr>
          <p:nvPr>
            <p:ph type="body" idx="1"/>
          </p:nvPr>
        </p:nvSpPr>
        <p:spPr>
          <a:xfrm>
            <a:off x="635000" y="2289485"/>
            <a:ext cx="10923588" cy="393192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a:p>
            <a:pPr lvl="5"/>
            <a:r>
              <a:rPr lang="nl-NL"/>
              <a:t>Zesde niveau</a:t>
            </a:r>
          </a:p>
          <a:p>
            <a:pPr lvl="6"/>
            <a:r>
              <a:rPr lang="nl-NL"/>
              <a:t>Zevende niveau</a:t>
            </a:r>
          </a:p>
          <a:p>
            <a:pPr lvl="7"/>
            <a:r>
              <a:rPr lang="nl-NL"/>
              <a:t>Achtste niveau</a:t>
            </a:r>
          </a:p>
          <a:p>
            <a:pPr lvl="8"/>
            <a:r>
              <a:rPr lang="nl-NL"/>
              <a:t>Negende niveau</a:t>
            </a:r>
          </a:p>
          <a:p>
            <a:pPr lvl="8"/>
            <a:endParaRPr lang="nl-NL"/>
          </a:p>
        </p:txBody>
      </p:sp>
      <p:sp>
        <p:nvSpPr>
          <p:cNvPr id="11" name="Tijdelijke aanduiding voor datum 3"/>
          <p:cNvSpPr>
            <a:spLocks noGrp="1"/>
          </p:cNvSpPr>
          <p:nvPr>
            <p:ph type="dt" sz="half" idx="2"/>
          </p:nvPr>
        </p:nvSpPr>
        <p:spPr>
          <a:xfrm>
            <a:off x="635000" y="6543488"/>
            <a:ext cx="5003800" cy="264272"/>
          </a:xfrm>
          <a:prstGeom prst="rect">
            <a:avLst/>
          </a:prstGeom>
        </p:spPr>
        <p:txBody>
          <a:bodyPr vert="horz" lIns="91440" tIns="0" rIns="91440" bIns="45720" rtlCol="0" anchor="t" anchorCtr="0"/>
          <a:lstStyle>
            <a:lvl1pPr algn="l">
              <a:defRPr sz="1050">
                <a:solidFill>
                  <a:schemeClr val="bg1">
                    <a:lumMod val="65000"/>
                  </a:schemeClr>
                </a:solidFill>
              </a:defRPr>
            </a:lvl1pPr>
          </a:lstStyle>
          <a:p>
            <a:endParaRPr lang="nl-NL"/>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endParaRPr lang="nl-NL"/>
          </a:p>
        </p:txBody>
      </p:sp>
      <p:sp>
        <p:nvSpPr>
          <p:cNvPr id="15" name="Tijdelijke aanduiding voor dianummer 5"/>
          <p:cNvSpPr>
            <a:spLocks noGrp="1"/>
          </p:cNvSpPr>
          <p:nvPr>
            <p:ph type="sldNum" sz="quarter" idx="4"/>
          </p:nvPr>
        </p:nvSpPr>
        <p:spPr>
          <a:xfrm>
            <a:off x="6553199" y="6221413"/>
            <a:ext cx="5005389" cy="322075"/>
          </a:xfrm>
          <a:prstGeom prst="rect">
            <a:avLst/>
          </a:prstGeom>
        </p:spPr>
        <p:txBody>
          <a:bodyPr vert="horz" lIns="91440" tIns="45720" rIns="0" bIns="45720" rtlCol="0" anchor="b" anchorCtr="0"/>
          <a:lstStyle>
            <a:lvl1pPr algn="r">
              <a:defRPr sz="1050">
                <a:solidFill>
                  <a:schemeClr val="bg1">
                    <a:lumMod val="65000"/>
                  </a:schemeClr>
                </a:solidFill>
              </a:defRPr>
            </a:lvl1pPr>
          </a:lstStyle>
          <a:p>
            <a:fld id="{10A0A6AF-03C5-477E-939A-E28F7E7F05EA}" type="slidenum">
              <a:rPr lang="nl-NL" smtClean="0"/>
              <a:pPr/>
              <a:t>‹nr.›</a:t>
            </a:fld>
            <a:endParaRPr lang="nl-NL"/>
          </a:p>
        </p:txBody>
      </p:sp>
      <p:pic>
        <p:nvPicPr>
          <p:cNvPr id="8" name="Afbeelding 7">
            <a:extLst>
              <a:ext uri="{FF2B5EF4-FFF2-40B4-BE49-F238E27FC236}">
                <a16:creationId xmlns:a16="http://schemas.microsoft.com/office/drawing/2014/main" id="{30A165C8-D66E-F946-9F6F-EF11DC08AEA3}"/>
              </a:ext>
            </a:extLst>
          </p:cNvPr>
          <p:cNvPicPr>
            <a:picLocks noChangeAspect="1"/>
          </p:cNvPicPr>
          <p:nvPr userDrawn="1"/>
        </p:nvPicPr>
        <p:blipFill rotWithShape="1">
          <a:blip r:embed="rId44"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1093736040"/>
      </p:ext>
    </p:extLst>
  </p:cSld>
  <p:clrMap bg1="lt1" tx1="dk1" bg2="lt2" tx2="dk2" accent1="accent1" accent2="accent2" accent3="accent3" accent4="accent4" accent5="accent5" accent6="accent6" hlink="hlink" folHlink="folHlink"/>
  <p:sldLayoutIdLst>
    <p:sldLayoutId id="2147484660" r:id="rId1"/>
    <p:sldLayoutId id="2147484661" r:id="rId2"/>
    <p:sldLayoutId id="2147484662" r:id="rId3"/>
    <p:sldLayoutId id="2147484663" r:id="rId4"/>
    <p:sldLayoutId id="2147484664" r:id="rId5"/>
    <p:sldLayoutId id="2147484665" r:id="rId6"/>
    <p:sldLayoutId id="2147484666" r:id="rId7"/>
    <p:sldLayoutId id="2147484667" r:id="rId8"/>
    <p:sldLayoutId id="2147484668" r:id="rId9"/>
    <p:sldLayoutId id="2147484669" r:id="rId10"/>
    <p:sldLayoutId id="2147484670" r:id="rId11"/>
    <p:sldLayoutId id="2147484671" r:id="rId12"/>
    <p:sldLayoutId id="2147484672" r:id="rId13"/>
    <p:sldLayoutId id="2147484673" r:id="rId14"/>
    <p:sldLayoutId id="2147484674" r:id="rId15"/>
    <p:sldLayoutId id="2147484675" r:id="rId16"/>
    <p:sldLayoutId id="2147484676" r:id="rId17"/>
    <p:sldLayoutId id="2147484677" r:id="rId18"/>
    <p:sldLayoutId id="2147484678" r:id="rId19"/>
    <p:sldLayoutId id="2147484679" r:id="rId20"/>
    <p:sldLayoutId id="2147484680" r:id="rId21"/>
    <p:sldLayoutId id="2147484681" r:id="rId22"/>
    <p:sldLayoutId id="2147484682" r:id="rId23"/>
    <p:sldLayoutId id="2147484683" r:id="rId24"/>
    <p:sldLayoutId id="2147484684" r:id="rId25"/>
    <p:sldLayoutId id="2147484685" r:id="rId26"/>
    <p:sldLayoutId id="2147484686" r:id="rId27"/>
    <p:sldLayoutId id="2147484687" r:id="rId28"/>
    <p:sldLayoutId id="2147484688" r:id="rId29"/>
    <p:sldLayoutId id="2147484689" r:id="rId30"/>
    <p:sldLayoutId id="2147484690" r:id="rId31"/>
    <p:sldLayoutId id="2147484691" r:id="rId32"/>
    <p:sldLayoutId id="2147484692" r:id="rId33"/>
    <p:sldLayoutId id="2147484693" r:id="rId34"/>
    <p:sldLayoutId id="2147484694" r:id="rId35"/>
    <p:sldLayoutId id="2147484695" r:id="rId36"/>
    <p:sldLayoutId id="2147484696" r:id="rId37"/>
    <p:sldLayoutId id="2147484697" r:id="rId38"/>
    <p:sldLayoutId id="2147484698" r:id="rId39"/>
  </p:sldLayoutIdLst>
  <p:hf sldNum="0" hdr="0" ftr="0" dt="0"/>
  <p:txStyles>
    <p:titleStyle>
      <a:lvl1pPr algn="l" defTabSz="914400" rtl="0" eaLnBrk="1" latinLnBrk="0" hangingPunct="1">
        <a:lnSpc>
          <a:spcPct val="90000"/>
        </a:lnSpc>
        <a:spcBef>
          <a:spcPct val="0"/>
        </a:spcBef>
        <a:buNone/>
        <a:defRPr sz="3600" b="0" kern="1200" baseline="0">
          <a:solidFill>
            <a:schemeClr val="tx2"/>
          </a:solidFill>
          <a:latin typeface="+mj-lt"/>
          <a:ea typeface="+mj-ea"/>
          <a:cs typeface="+mj-cs"/>
        </a:defRPr>
      </a:lvl1pPr>
    </p:titleStyle>
    <p:bodyStyle>
      <a:lvl1pPr marL="316800" indent="-316800" algn="l" defTabSz="914400" rtl="0" eaLnBrk="1" latinLnBrk="0" hangingPunct="1">
        <a:lnSpc>
          <a:spcPct val="90000"/>
        </a:lnSpc>
        <a:spcBef>
          <a:spcPts val="1200"/>
        </a:spcBef>
        <a:buClr>
          <a:schemeClr val="tx2"/>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chemeClr val="tx2"/>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chemeClr val="tx2"/>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Font typeface="Verdana" panose="020B0604030504040204" pitchFamily="34" charset="0"/>
        <a:buChar char="–"/>
        <a:defRPr sz="1600" kern="1200">
          <a:solidFill>
            <a:schemeClr val="tx2"/>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a:solidFill>
            <a:schemeClr val="tx2"/>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tx2"/>
        </a:buClr>
        <a:buFont typeface="Verdana" panose="020B0604030504040204" pitchFamily="34" charset="0"/>
        <a:buChar char="–"/>
        <a:defRPr sz="1200" i="0" kern="1200">
          <a:solidFill>
            <a:schemeClr val="tx1">
              <a:lumMod val="65000"/>
              <a:lumOff val="35000"/>
            </a:schemeClr>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81">
          <p15:clr>
            <a:srgbClr val="F26B43"/>
          </p15:clr>
        </p15:guide>
        <p15:guide id="8" orient="horz" pos="3919">
          <p15:clr>
            <a:srgbClr val="F26B43"/>
          </p15:clr>
        </p15:guide>
        <p15:guide id="9" pos="3840">
          <p15:clr>
            <a:srgbClr val="F26B43"/>
          </p15:clr>
        </p15:guide>
        <p15:guide id="10" orient="horz" pos="2159">
          <p15:clr>
            <a:srgbClr val="F26B43"/>
          </p15:clr>
        </p15:guide>
        <p15:guide id="11" pos="400">
          <p15:clr>
            <a:srgbClr val="F26B43"/>
          </p15:clr>
        </p15:guide>
        <p15:guide id="12" pos="4128">
          <p15:clr>
            <a:srgbClr val="F26B43"/>
          </p15:clr>
        </p15:guide>
        <p15:guide id="13" pos="3552">
          <p15:clr>
            <a:srgbClr val="F26B43"/>
          </p15:clr>
        </p15:guide>
        <p15:guide id="14" orient="horz" pos="1275">
          <p15:clr>
            <a:srgbClr val="F26B43"/>
          </p15:clr>
        </p15:guide>
        <p15:guide id="15" orient="horz" pos="1434">
          <p15:clr>
            <a:srgbClr val="F26B43"/>
          </p15:clr>
        </p15:guide>
        <p15:guide id="16" pos="461">
          <p15:clr>
            <a:srgbClr val="F26B43"/>
          </p15:clr>
        </p15:guide>
        <p15:guide id="17" orient="horz" pos="66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94BE661-9450-553A-147C-F2CC169B4378}"/>
              </a:ext>
            </a:extLst>
          </p:cNvPr>
          <p:cNvGraphicFramePr>
            <a:graphicFrameLocks noChangeAspect="1"/>
          </p:cNvGraphicFramePr>
          <p:nvPr userDrawn="1">
            <p:custDataLst>
              <p:tags r:id="rId45"/>
            </p:custDataLst>
            <p:extLst>
              <p:ext uri="{D42A27DB-BD31-4B8C-83A1-F6EECF244321}">
                <p14:modId xmlns:p14="http://schemas.microsoft.com/office/powerpoint/2010/main" val="1593929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6" imgW="608" imgH="608" progId="TCLayout.ActiveDocument.1">
                  <p:embed/>
                </p:oleObj>
              </mc:Choice>
              <mc:Fallback>
                <p:oleObj name="think-cell Slide" r:id="rId46" imgW="608" imgH="608" progId="TCLayout.ActiveDocument.1">
                  <p:embed/>
                  <p:pic>
                    <p:nvPicPr>
                      <p:cNvPr id="7" name="think-cell data - do not delete" hidden="1">
                        <a:extLst>
                          <a:ext uri="{FF2B5EF4-FFF2-40B4-BE49-F238E27FC236}">
                            <a16:creationId xmlns:a16="http://schemas.microsoft.com/office/drawing/2014/main" id="{C94BE661-9450-553A-147C-F2CC169B4378}"/>
                          </a:ext>
                        </a:extLst>
                      </p:cNvPr>
                      <p:cNvPicPr/>
                      <p:nvPr/>
                    </p:nvPicPr>
                    <p:blipFill>
                      <a:blip r:embed="rId47"/>
                      <a:stretch>
                        <a:fillRect/>
                      </a:stretch>
                    </p:blipFill>
                    <p:spPr>
                      <a:xfrm>
                        <a:off x="1588" y="1588"/>
                        <a:ext cx="1588" cy="1588"/>
                      </a:xfrm>
                      <a:prstGeom prst="rect">
                        <a:avLst/>
                      </a:prstGeom>
                    </p:spPr>
                  </p:pic>
                </p:oleObj>
              </mc:Fallback>
            </mc:AlternateContent>
          </a:graphicData>
        </a:graphic>
      </p:graphicFrame>
      <p:sp>
        <p:nvSpPr>
          <p:cNvPr id="2" name="Tijdelijke aanduiding voor titel 1"/>
          <p:cNvSpPr>
            <a:spLocks noGrp="1"/>
          </p:cNvSpPr>
          <p:nvPr>
            <p:ph type="title"/>
          </p:nvPr>
        </p:nvSpPr>
        <p:spPr>
          <a:xfrm>
            <a:off x="635000" y="1052513"/>
            <a:ext cx="10923588" cy="948047"/>
          </a:xfrm>
          <a:prstGeom prst="rect">
            <a:avLst/>
          </a:prstGeom>
        </p:spPr>
        <p:txBody>
          <a:bodyPr vert="horz" lIns="91440" tIns="45720" rIns="91440" bIns="45720" rtlCol="0" anchor="b" anchorCtr="0">
            <a:normAutofit/>
          </a:bodyPr>
          <a:lstStyle/>
          <a:p>
            <a:r>
              <a:rPr lang="nl-NL"/>
              <a:t>Klik om de stijl te bewerken</a:t>
            </a:r>
          </a:p>
        </p:txBody>
      </p:sp>
      <p:sp>
        <p:nvSpPr>
          <p:cNvPr id="3" name="Tijdelijke aanduiding voor tekst 2"/>
          <p:cNvSpPr>
            <a:spLocks noGrp="1"/>
          </p:cNvSpPr>
          <p:nvPr>
            <p:ph type="body" idx="1"/>
          </p:nvPr>
        </p:nvSpPr>
        <p:spPr>
          <a:xfrm>
            <a:off x="635000" y="2289485"/>
            <a:ext cx="10923588" cy="393192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a:p>
            <a:pPr lvl="5"/>
            <a:r>
              <a:rPr lang="nl-NL"/>
              <a:t>Zesde niveau</a:t>
            </a:r>
          </a:p>
          <a:p>
            <a:pPr lvl="6"/>
            <a:r>
              <a:rPr lang="nl-NL"/>
              <a:t>Zevende niveau</a:t>
            </a:r>
          </a:p>
          <a:p>
            <a:pPr lvl="7"/>
            <a:r>
              <a:rPr lang="nl-NL"/>
              <a:t>Achtste niveau</a:t>
            </a:r>
          </a:p>
          <a:p>
            <a:pPr lvl="8"/>
            <a:r>
              <a:rPr lang="nl-NL"/>
              <a:t>Negende niveau</a:t>
            </a:r>
          </a:p>
          <a:p>
            <a:pPr lvl="8"/>
            <a:endParaRPr lang="nl-NL"/>
          </a:p>
        </p:txBody>
      </p:sp>
      <p:sp>
        <p:nvSpPr>
          <p:cNvPr id="11" name="Tijdelijke aanduiding voor datum 3"/>
          <p:cNvSpPr>
            <a:spLocks noGrp="1"/>
          </p:cNvSpPr>
          <p:nvPr>
            <p:ph type="dt" sz="half" idx="2"/>
          </p:nvPr>
        </p:nvSpPr>
        <p:spPr>
          <a:xfrm>
            <a:off x="635000" y="6543488"/>
            <a:ext cx="5003800" cy="264272"/>
          </a:xfrm>
          <a:prstGeom prst="rect">
            <a:avLst/>
          </a:prstGeom>
        </p:spPr>
        <p:txBody>
          <a:bodyPr vert="horz" lIns="91440" tIns="0" rIns="91440" bIns="45720" rtlCol="0" anchor="t" anchorCtr="0"/>
          <a:lstStyle>
            <a:lvl1pPr algn="l">
              <a:defRPr sz="1050">
                <a:solidFill>
                  <a:schemeClr val="tx1">
                    <a:lumMod val="65000"/>
                    <a:lumOff val="35000"/>
                  </a:schemeClr>
                </a:solidFill>
              </a:defRPr>
            </a:lvl1pPr>
          </a:lstStyle>
          <a:p>
            <a:endParaRPr lang="nl-NL"/>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lumMod val="65000"/>
                    <a:lumOff val="35000"/>
                  </a:schemeClr>
                </a:solidFill>
              </a:defRPr>
            </a:lvl1pPr>
          </a:lstStyle>
          <a:p>
            <a:endParaRPr lang="nl-NL"/>
          </a:p>
        </p:txBody>
      </p:sp>
      <p:sp>
        <p:nvSpPr>
          <p:cNvPr id="15" name="Tijdelijke aanduiding voor dianummer 5"/>
          <p:cNvSpPr>
            <a:spLocks noGrp="1"/>
          </p:cNvSpPr>
          <p:nvPr>
            <p:ph type="sldNum" sz="quarter" idx="4"/>
          </p:nvPr>
        </p:nvSpPr>
        <p:spPr>
          <a:xfrm>
            <a:off x="6553199" y="6221413"/>
            <a:ext cx="5005389" cy="322075"/>
          </a:xfrm>
          <a:prstGeom prst="rect">
            <a:avLst/>
          </a:prstGeom>
        </p:spPr>
        <p:txBody>
          <a:bodyPr vert="horz" lIns="91440" tIns="45720" rIns="0" bIns="45720" rtlCol="0" anchor="b" anchorCtr="0"/>
          <a:lstStyle>
            <a:lvl1pPr algn="r">
              <a:defRPr sz="1050">
                <a:solidFill>
                  <a:schemeClr val="tx1">
                    <a:lumMod val="65000"/>
                    <a:lumOff val="35000"/>
                  </a:schemeClr>
                </a:solidFill>
              </a:defRPr>
            </a:lvl1pPr>
          </a:lstStyle>
          <a:p>
            <a:fld id="{10A0A6AF-03C5-477E-939A-E28F7E7F05EA}" type="slidenum">
              <a:rPr lang="nl-NL" smtClean="0"/>
              <a:pPr/>
              <a:t>‹nr.›</a:t>
            </a:fld>
            <a:endParaRPr lang="nl-NL"/>
          </a:p>
        </p:txBody>
      </p:sp>
      <p:pic>
        <p:nvPicPr>
          <p:cNvPr id="8" name="Afbeelding 7">
            <a:extLst>
              <a:ext uri="{FF2B5EF4-FFF2-40B4-BE49-F238E27FC236}">
                <a16:creationId xmlns:a16="http://schemas.microsoft.com/office/drawing/2014/main" id="{3D4649E4-0867-DC49-B255-3BA5E7E7EDF9}"/>
              </a:ext>
            </a:extLst>
          </p:cNvPr>
          <p:cNvPicPr>
            <a:picLocks noChangeAspect="1"/>
          </p:cNvPicPr>
          <p:nvPr userDrawn="1"/>
        </p:nvPicPr>
        <p:blipFill rotWithShape="1">
          <a:blip r:embed="rId48"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4180914916"/>
      </p:ext>
    </p:extLst>
  </p:cSld>
  <p:clrMap bg1="lt1" tx1="dk1" bg2="lt2" tx2="dk2" accent1="accent1" accent2="accent2" accent3="accent3" accent4="accent4" accent5="accent5" accent6="accent6" hlink="hlink" folHlink="folHlink"/>
  <p:sldLayoutIdLst>
    <p:sldLayoutId id="2147484700" r:id="rId1"/>
    <p:sldLayoutId id="2147484701" r:id="rId2"/>
    <p:sldLayoutId id="2147484702" r:id="rId3"/>
    <p:sldLayoutId id="2147484703" r:id="rId4"/>
    <p:sldLayoutId id="2147484704" r:id="rId5"/>
    <p:sldLayoutId id="2147484705" r:id="rId6"/>
    <p:sldLayoutId id="2147484706" r:id="rId7"/>
    <p:sldLayoutId id="2147484707" r:id="rId8"/>
    <p:sldLayoutId id="2147484708" r:id="rId9"/>
    <p:sldLayoutId id="2147484709" r:id="rId10"/>
    <p:sldLayoutId id="2147484710" r:id="rId11"/>
    <p:sldLayoutId id="2147484711" r:id="rId12"/>
    <p:sldLayoutId id="2147484712" r:id="rId13"/>
    <p:sldLayoutId id="2147484713" r:id="rId14"/>
    <p:sldLayoutId id="2147484714" r:id="rId15"/>
    <p:sldLayoutId id="2147484715" r:id="rId16"/>
    <p:sldLayoutId id="2147484716" r:id="rId17"/>
    <p:sldLayoutId id="2147484717" r:id="rId18"/>
    <p:sldLayoutId id="2147484718" r:id="rId19"/>
    <p:sldLayoutId id="2147484719" r:id="rId20"/>
    <p:sldLayoutId id="2147484720" r:id="rId21"/>
    <p:sldLayoutId id="2147484721" r:id="rId22"/>
    <p:sldLayoutId id="2147484722" r:id="rId23"/>
    <p:sldLayoutId id="2147484723" r:id="rId24"/>
    <p:sldLayoutId id="2147484724" r:id="rId25"/>
    <p:sldLayoutId id="2147484725" r:id="rId26"/>
    <p:sldLayoutId id="2147484726" r:id="rId27"/>
    <p:sldLayoutId id="2147484727" r:id="rId28"/>
    <p:sldLayoutId id="2147484728" r:id="rId29"/>
    <p:sldLayoutId id="2147484729" r:id="rId30"/>
    <p:sldLayoutId id="2147484730" r:id="rId31"/>
    <p:sldLayoutId id="2147484731" r:id="rId32"/>
    <p:sldLayoutId id="2147484732" r:id="rId33"/>
    <p:sldLayoutId id="2147484733" r:id="rId34"/>
    <p:sldLayoutId id="2147484734" r:id="rId35"/>
    <p:sldLayoutId id="2147484735" r:id="rId36"/>
    <p:sldLayoutId id="2147484736" r:id="rId37"/>
    <p:sldLayoutId id="2147484737" r:id="rId38"/>
    <p:sldLayoutId id="2147484738" r:id="rId39"/>
    <p:sldLayoutId id="2147484739" r:id="rId40"/>
    <p:sldLayoutId id="2147484740" r:id="rId41"/>
    <p:sldLayoutId id="2147484741" r:id="rId42"/>
    <p:sldLayoutId id="2147484742" r:id="rId43"/>
  </p:sldLayoutIdLst>
  <p:hf hdr="0"/>
  <p:txStyles>
    <p:titleStyle>
      <a:lvl1pPr algn="l" defTabSz="914400" rtl="0" eaLnBrk="1" latinLnBrk="0" hangingPunct="1">
        <a:lnSpc>
          <a:spcPct val="90000"/>
        </a:lnSpc>
        <a:spcBef>
          <a:spcPct val="0"/>
        </a:spcBef>
        <a:buNone/>
        <a:defRPr sz="3600" b="0" kern="1200" baseline="0">
          <a:solidFill>
            <a:schemeClr val="accent1"/>
          </a:solidFill>
          <a:latin typeface="+mj-lt"/>
          <a:ea typeface="+mj-ea"/>
          <a:cs typeface="+mj-cs"/>
        </a:defRPr>
      </a:lvl1pPr>
    </p:titleStyle>
    <p:bodyStyle>
      <a:lvl1pPr marL="342900" indent="-342900" algn="l" defTabSz="914400" rtl="0" eaLnBrk="1" latinLnBrk="0" hangingPunct="1">
        <a:lnSpc>
          <a:spcPct val="90000"/>
        </a:lnSpc>
        <a:spcBef>
          <a:spcPts val="1200"/>
        </a:spcBef>
        <a:buClr>
          <a:schemeClr val="accent1"/>
        </a:buClr>
        <a:buSzPct val="80000"/>
        <a:buFont typeface="Arial" panose="020B060402020202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chemeClr val="accent1"/>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Clr>
          <a:schemeClr val="accent1"/>
        </a:buClr>
        <a:buFont typeface="Verdana" panose="020B0604030504040204" pitchFamily="34" charset="0"/>
        <a:buChar char="–"/>
        <a:defRPr sz="1600" kern="1200">
          <a:solidFill>
            <a:schemeClr val="accent1"/>
          </a:solidFill>
          <a:latin typeface="+mn-lt"/>
          <a:ea typeface="+mn-ea"/>
          <a:cs typeface="+mn-cs"/>
        </a:defRPr>
      </a:lvl5pPr>
      <a:lvl6pPr marL="1890000" indent="-316800" algn="l" defTabSz="914400" rtl="0" eaLnBrk="1" latinLnBrk="0" hangingPunct="1">
        <a:lnSpc>
          <a:spcPct val="90000"/>
        </a:lnSpc>
        <a:spcBef>
          <a:spcPts val="600"/>
        </a:spcBef>
        <a:buClr>
          <a:schemeClr val="accent1"/>
        </a:buClr>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a:solidFill>
            <a:schemeClr val="accent1"/>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tx2"/>
        </a:buClr>
        <a:buFont typeface="Verdana" panose="020B0604030504040204" pitchFamily="34" charset="0"/>
        <a:buChar char="–"/>
        <a:defRPr sz="1200" i="0" kern="1200">
          <a:solidFill>
            <a:schemeClr val="tx1">
              <a:lumMod val="65000"/>
              <a:lumOff val="35000"/>
            </a:schemeClr>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81">
          <p15:clr>
            <a:srgbClr val="F26B43"/>
          </p15:clr>
        </p15:guide>
        <p15:guide id="8" orient="horz" pos="3919">
          <p15:clr>
            <a:srgbClr val="F26B43"/>
          </p15:clr>
        </p15:guide>
        <p15:guide id="9" pos="3840">
          <p15:clr>
            <a:srgbClr val="F26B43"/>
          </p15:clr>
        </p15:guide>
        <p15:guide id="10" orient="horz" pos="2159">
          <p15:clr>
            <a:srgbClr val="F26B43"/>
          </p15:clr>
        </p15:guide>
        <p15:guide id="11" pos="400">
          <p15:clr>
            <a:srgbClr val="F26B43"/>
          </p15:clr>
        </p15:guide>
        <p15:guide id="12" pos="4128">
          <p15:clr>
            <a:srgbClr val="F26B43"/>
          </p15:clr>
        </p15:guide>
        <p15:guide id="13" pos="3552">
          <p15:clr>
            <a:srgbClr val="F26B43"/>
          </p15:clr>
        </p15:guide>
        <p15:guide id="14" orient="horz" pos="1275">
          <p15:clr>
            <a:srgbClr val="F26B43"/>
          </p15:clr>
        </p15:guide>
        <p15:guide id="15" orient="horz" pos="1434">
          <p15:clr>
            <a:srgbClr val="F26B43"/>
          </p15:clr>
        </p15:guide>
        <p15:guide id="16" pos="461">
          <p15:clr>
            <a:srgbClr val="F26B43"/>
          </p15:clr>
        </p15:guide>
        <p15:guide id="17" orient="horz" pos="66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EFC82244-9303-4717-A50C-A4B3666CEC8F}"/>
              </a:ext>
            </a:extLst>
          </p:cNvPr>
          <p:cNvGraphicFramePr>
            <a:graphicFrameLocks noChangeAspect="1"/>
          </p:cNvGraphicFramePr>
          <p:nvPr userDrawn="1">
            <p:custDataLst>
              <p:tags r:id="rId48"/>
            </p:custDataLst>
            <p:extLst>
              <p:ext uri="{D42A27DB-BD31-4B8C-83A1-F6EECF244321}">
                <p14:modId xmlns:p14="http://schemas.microsoft.com/office/powerpoint/2010/main" val="21859786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9" imgW="532" imgH="530" progId="TCLayout.ActiveDocument.1">
                  <p:embed/>
                </p:oleObj>
              </mc:Choice>
              <mc:Fallback>
                <p:oleObj name="think-cell Slide" r:id="rId49" imgW="532" imgH="530" progId="TCLayout.ActiveDocument.1">
                  <p:embed/>
                  <p:pic>
                    <p:nvPicPr>
                      <p:cNvPr id="7" name="Object 6" hidden="1">
                        <a:extLst>
                          <a:ext uri="{FF2B5EF4-FFF2-40B4-BE49-F238E27FC236}">
                            <a16:creationId xmlns:a16="http://schemas.microsoft.com/office/drawing/2014/main" id="{EFC82244-9303-4717-A50C-A4B3666CEC8F}"/>
                          </a:ext>
                        </a:extLst>
                      </p:cNvPr>
                      <p:cNvPicPr/>
                      <p:nvPr/>
                    </p:nvPicPr>
                    <p:blipFill>
                      <a:blip r:embed="rId50"/>
                      <a:stretch>
                        <a:fillRect/>
                      </a:stretch>
                    </p:blipFill>
                    <p:spPr>
                      <a:xfrm>
                        <a:off x="1588" y="1588"/>
                        <a:ext cx="1588" cy="1588"/>
                      </a:xfrm>
                      <a:prstGeom prst="rect">
                        <a:avLst/>
                      </a:prstGeom>
                    </p:spPr>
                  </p:pic>
                </p:oleObj>
              </mc:Fallback>
            </mc:AlternateContent>
          </a:graphicData>
        </a:graphic>
      </p:graphicFrame>
      <p:sp>
        <p:nvSpPr>
          <p:cNvPr id="2" name="Tijdelijke aanduiding voor titel 1"/>
          <p:cNvSpPr>
            <a:spLocks noGrp="1"/>
          </p:cNvSpPr>
          <p:nvPr>
            <p:ph type="title"/>
          </p:nvPr>
        </p:nvSpPr>
        <p:spPr>
          <a:xfrm>
            <a:off x="635000" y="722305"/>
            <a:ext cx="10923588" cy="948047"/>
          </a:xfrm>
          <a:prstGeom prst="rect">
            <a:avLst/>
          </a:prstGeom>
        </p:spPr>
        <p:txBody>
          <a:bodyPr vert="horz" lIns="91440" tIns="45720" rIns="91440" bIns="45720" rtlCol="0" anchor="t" anchorCtr="0">
            <a:normAutofit/>
          </a:bodyPr>
          <a:lstStyle/>
          <a:p>
            <a:r>
              <a:rPr lang="nl-NL"/>
              <a:t>Klik om de stijl te bewerken</a:t>
            </a:r>
          </a:p>
        </p:txBody>
      </p:sp>
      <p:sp>
        <p:nvSpPr>
          <p:cNvPr id="3" name="Tijdelijke aanduiding voor tekst 2"/>
          <p:cNvSpPr>
            <a:spLocks noGrp="1"/>
          </p:cNvSpPr>
          <p:nvPr>
            <p:ph type="body" idx="1"/>
          </p:nvPr>
        </p:nvSpPr>
        <p:spPr>
          <a:xfrm>
            <a:off x="635000" y="1921933"/>
            <a:ext cx="10923588" cy="4299480"/>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a:p>
            <a:pPr lvl="5"/>
            <a:r>
              <a:rPr lang="nl-NL"/>
              <a:t>Zesde niveau</a:t>
            </a:r>
          </a:p>
          <a:p>
            <a:pPr lvl="6"/>
            <a:r>
              <a:rPr lang="nl-NL"/>
              <a:t>Zevende niveau</a:t>
            </a:r>
          </a:p>
          <a:p>
            <a:pPr lvl="7"/>
            <a:r>
              <a:rPr lang="nl-NL"/>
              <a:t>Achtste niveau</a:t>
            </a:r>
          </a:p>
          <a:p>
            <a:pPr lvl="8"/>
            <a:r>
              <a:rPr lang="nl-NL"/>
              <a:t>Negende niveau</a:t>
            </a:r>
          </a:p>
          <a:p>
            <a:pPr lvl="8"/>
            <a:endParaRPr lang="nl-NL"/>
          </a:p>
        </p:txBody>
      </p:sp>
      <p:pic>
        <p:nvPicPr>
          <p:cNvPr id="12" name="Afbeelding 11"/>
          <p:cNvPicPr>
            <a:picLocks noChangeAspect="1"/>
          </p:cNvPicPr>
          <p:nvPr userDrawn="1"/>
        </p:nvPicPr>
        <p:blipFill>
          <a:blip r:embed="rId51">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3" name="Rechthoek 12"/>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ijdelijke aanduiding voor dianummer 5"/>
          <p:cNvSpPr>
            <a:spLocks noGrp="1"/>
          </p:cNvSpPr>
          <p:nvPr>
            <p:ph type="sldNum" sz="quarter" idx="4"/>
          </p:nvPr>
        </p:nvSpPr>
        <p:spPr>
          <a:xfrm>
            <a:off x="6553199" y="6221413"/>
            <a:ext cx="5005389" cy="322075"/>
          </a:xfrm>
          <a:prstGeom prst="rect">
            <a:avLst/>
          </a:prstGeom>
        </p:spPr>
        <p:txBody>
          <a:bodyPr vert="horz" lIns="91440" tIns="45720" rIns="0" bIns="45720" rtlCol="0" anchor="b" anchorCtr="0"/>
          <a:lstStyle>
            <a:lvl1pPr algn="r">
              <a:defRPr sz="1050">
                <a:solidFill>
                  <a:schemeClr val="bg1">
                    <a:lumMod val="65000"/>
                  </a:schemeClr>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302286126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49" r:id="rId6"/>
    <p:sldLayoutId id="2147484750" r:id="rId7"/>
    <p:sldLayoutId id="2147484751" r:id="rId8"/>
    <p:sldLayoutId id="2147484752" r:id="rId9"/>
    <p:sldLayoutId id="2147484753" r:id="rId10"/>
    <p:sldLayoutId id="2147484754" r:id="rId11"/>
    <p:sldLayoutId id="2147484755" r:id="rId12"/>
    <p:sldLayoutId id="2147484756" r:id="rId13"/>
    <p:sldLayoutId id="2147484757" r:id="rId14"/>
    <p:sldLayoutId id="2147484758" r:id="rId15"/>
    <p:sldLayoutId id="2147484759" r:id="rId16"/>
    <p:sldLayoutId id="2147484760" r:id="rId17"/>
    <p:sldLayoutId id="2147484761" r:id="rId18"/>
    <p:sldLayoutId id="2147484762" r:id="rId19"/>
    <p:sldLayoutId id="2147484763" r:id="rId20"/>
    <p:sldLayoutId id="2147484764" r:id="rId21"/>
    <p:sldLayoutId id="2147484765" r:id="rId22"/>
    <p:sldLayoutId id="2147484766" r:id="rId23"/>
    <p:sldLayoutId id="2147484767" r:id="rId24"/>
    <p:sldLayoutId id="2147484768" r:id="rId25"/>
    <p:sldLayoutId id="2147484769" r:id="rId26"/>
    <p:sldLayoutId id="2147484770" r:id="rId27"/>
    <p:sldLayoutId id="2147484771" r:id="rId28"/>
    <p:sldLayoutId id="2147484772" r:id="rId29"/>
    <p:sldLayoutId id="2147484773" r:id="rId30"/>
    <p:sldLayoutId id="2147484774" r:id="rId31"/>
    <p:sldLayoutId id="2147484775" r:id="rId32"/>
    <p:sldLayoutId id="2147484776" r:id="rId33"/>
    <p:sldLayoutId id="2147484777" r:id="rId34"/>
    <p:sldLayoutId id="2147484778" r:id="rId35"/>
    <p:sldLayoutId id="2147484779" r:id="rId36"/>
    <p:sldLayoutId id="2147484780" r:id="rId37"/>
    <p:sldLayoutId id="2147484781" r:id="rId38"/>
    <p:sldLayoutId id="2147484782" r:id="rId39"/>
    <p:sldLayoutId id="2147484783" r:id="rId40"/>
    <p:sldLayoutId id="2147484784" r:id="rId41"/>
    <p:sldLayoutId id="2147484785" r:id="rId42"/>
    <p:sldLayoutId id="2147484786" r:id="rId43"/>
    <p:sldLayoutId id="2147484787" r:id="rId44"/>
    <p:sldLayoutId id="2147484788" r:id="rId45"/>
    <p:sldLayoutId id="2147484789" r:id="rId46"/>
  </p:sldLayoutIdLst>
  <p:hf hdr="0" ftr="0" dt="0"/>
  <p:txStyles>
    <p:titleStyle>
      <a:lvl1pPr algn="l" defTabSz="914400" rtl="0" eaLnBrk="1" latinLnBrk="0" hangingPunct="1">
        <a:lnSpc>
          <a:spcPct val="90000"/>
        </a:lnSpc>
        <a:spcBef>
          <a:spcPct val="0"/>
        </a:spcBef>
        <a:buNone/>
        <a:defRPr sz="2400" b="0" kern="1200" baseline="0">
          <a:solidFill>
            <a:schemeClr val="tx2"/>
          </a:solidFill>
          <a:latin typeface="+mj-lt"/>
          <a:ea typeface="+mj-ea"/>
          <a:cs typeface="+mj-cs"/>
        </a:defRPr>
      </a:lvl1pPr>
    </p:titleStyle>
    <p:bodyStyle>
      <a:lvl1pPr marL="177800" indent="-177800" algn="l" defTabSz="914400" rtl="0" eaLnBrk="1" latinLnBrk="0" hangingPunct="1">
        <a:lnSpc>
          <a:spcPct val="90000"/>
        </a:lnSpc>
        <a:spcBef>
          <a:spcPts val="1200"/>
        </a:spcBef>
        <a:buClr>
          <a:schemeClr val="tx2"/>
        </a:buClr>
        <a:buSzPct val="80000"/>
        <a:buFont typeface="Verdana" panose="020B0604030504040204" pitchFamily="34" charset="0"/>
        <a:buChar char="›"/>
        <a:defRPr sz="9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chemeClr val="tx2"/>
        </a:buClr>
        <a:buFont typeface="Verdana" panose="020B0604030504040204" pitchFamily="34" charset="0"/>
        <a:buChar char="–"/>
        <a:defRPr sz="9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chemeClr val="tx2"/>
        </a:buClr>
        <a:buFont typeface="Wingdings" panose="05000000000000000000" pitchFamily="2" charset="2"/>
        <a:buChar char="§"/>
        <a:defRPr sz="9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chemeClr val="tx2"/>
        </a:buClr>
        <a:buFont typeface="Arial" panose="020B0604020202020204" pitchFamily="34" charset="0"/>
        <a:buChar char="•"/>
        <a:defRPr sz="9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Font typeface="Verdana" panose="020B0604030504040204" pitchFamily="34" charset="0"/>
        <a:buChar char="–"/>
        <a:defRPr sz="900" kern="1200">
          <a:solidFill>
            <a:schemeClr val="tx2"/>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9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000" b="1" i="0" kern="1200">
          <a:solidFill>
            <a:schemeClr val="tx2"/>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9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tx2"/>
        </a:buClr>
        <a:buFont typeface="Verdana" panose="020B0604030504040204" pitchFamily="34" charset="0"/>
        <a:buChar char="–"/>
        <a:defRPr sz="900" i="0" kern="1200">
          <a:solidFill>
            <a:schemeClr val="tx1">
              <a:lumMod val="65000"/>
              <a:lumOff val="35000"/>
            </a:schemeClr>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81">
          <p15:clr>
            <a:srgbClr val="F26B43"/>
          </p15:clr>
        </p15:guide>
        <p15:guide id="8" orient="horz" pos="3919">
          <p15:clr>
            <a:srgbClr val="F26B43"/>
          </p15:clr>
        </p15:guide>
        <p15:guide id="9" pos="3840">
          <p15:clr>
            <a:srgbClr val="F26B43"/>
          </p15:clr>
        </p15:guide>
        <p15:guide id="10" orient="horz" pos="2159">
          <p15:clr>
            <a:srgbClr val="F26B43"/>
          </p15:clr>
        </p15:guide>
        <p15:guide id="11" pos="400">
          <p15:clr>
            <a:srgbClr val="F26B43"/>
          </p15:clr>
        </p15:guide>
        <p15:guide id="12" pos="4128">
          <p15:clr>
            <a:srgbClr val="F26B43"/>
          </p15:clr>
        </p15:guide>
        <p15:guide id="13" pos="3552">
          <p15:clr>
            <a:srgbClr val="F26B43"/>
          </p15:clr>
        </p15:guide>
        <p15:guide id="14" orient="horz" pos="1275">
          <p15:clr>
            <a:srgbClr val="F26B43"/>
          </p15:clr>
        </p15:guide>
        <p15:guide id="15" orient="horz" pos="1434">
          <p15:clr>
            <a:srgbClr val="F26B43"/>
          </p15:clr>
        </p15:guide>
        <p15:guide id="16" pos="461">
          <p15:clr>
            <a:srgbClr val="F26B43"/>
          </p15:clr>
        </p15:guide>
        <p15:guide id="17" orient="horz" pos="66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F24405C-DC48-14F8-6805-688980002251}"/>
              </a:ext>
            </a:extLst>
          </p:cNvPr>
          <p:cNvGraphicFramePr>
            <a:graphicFrameLocks noChangeAspect="1"/>
          </p:cNvGraphicFramePr>
          <p:nvPr userDrawn="1">
            <p:custDataLst>
              <p:tags r:id="rId46"/>
            </p:custDataLst>
            <p:extLst>
              <p:ext uri="{D42A27DB-BD31-4B8C-83A1-F6EECF244321}">
                <p14:modId xmlns:p14="http://schemas.microsoft.com/office/powerpoint/2010/main" val="5200841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7" imgW="608" imgH="608" progId="TCLayout.ActiveDocument.1">
                  <p:embed/>
                </p:oleObj>
              </mc:Choice>
              <mc:Fallback>
                <p:oleObj name="think-cell Slide" r:id="rId47" imgW="608" imgH="608" progId="TCLayout.ActiveDocument.1">
                  <p:embed/>
                  <p:pic>
                    <p:nvPicPr>
                      <p:cNvPr id="7" name="think-cell data - do not delete" hidden="1">
                        <a:extLst>
                          <a:ext uri="{FF2B5EF4-FFF2-40B4-BE49-F238E27FC236}">
                            <a16:creationId xmlns:a16="http://schemas.microsoft.com/office/drawing/2014/main" id="{DF24405C-DC48-14F8-6805-688980002251}"/>
                          </a:ext>
                        </a:extLst>
                      </p:cNvPr>
                      <p:cNvPicPr/>
                      <p:nvPr/>
                    </p:nvPicPr>
                    <p:blipFill>
                      <a:blip r:embed="rId48"/>
                      <a:stretch>
                        <a:fillRect/>
                      </a:stretch>
                    </p:blipFill>
                    <p:spPr>
                      <a:xfrm>
                        <a:off x="1588" y="1588"/>
                        <a:ext cx="1588" cy="1588"/>
                      </a:xfrm>
                      <a:prstGeom prst="rect">
                        <a:avLst/>
                      </a:prstGeom>
                    </p:spPr>
                  </p:pic>
                </p:oleObj>
              </mc:Fallback>
            </mc:AlternateContent>
          </a:graphicData>
        </a:graphic>
      </p:graphicFrame>
      <p:sp>
        <p:nvSpPr>
          <p:cNvPr id="2" name="Tijdelijke aanduiding voor titel 1"/>
          <p:cNvSpPr>
            <a:spLocks noGrp="1"/>
          </p:cNvSpPr>
          <p:nvPr>
            <p:ph type="title"/>
          </p:nvPr>
        </p:nvSpPr>
        <p:spPr>
          <a:xfrm>
            <a:off x="635000" y="1052513"/>
            <a:ext cx="10923588" cy="948047"/>
          </a:xfrm>
          <a:prstGeom prst="rect">
            <a:avLst/>
          </a:prstGeom>
        </p:spPr>
        <p:txBody>
          <a:bodyPr vert="horz" lIns="91440" tIns="45720" rIns="91440" bIns="45720" rtlCol="0" anchor="b" anchorCtr="0">
            <a:normAutofit/>
          </a:bodyPr>
          <a:lstStyle/>
          <a:p>
            <a:r>
              <a:rPr lang="nl-NL"/>
              <a:t>Klik om de stijl te bewerken</a:t>
            </a:r>
          </a:p>
        </p:txBody>
      </p:sp>
      <p:sp>
        <p:nvSpPr>
          <p:cNvPr id="3" name="Tijdelijke aanduiding voor tekst 2"/>
          <p:cNvSpPr>
            <a:spLocks noGrp="1"/>
          </p:cNvSpPr>
          <p:nvPr>
            <p:ph type="body" idx="1"/>
          </p:nvPr>
        </p:nvSpPr>
        <p:spPr>
          <a:xfrm>
            <a:off x="635000" y="2289485"/>
            <a:ext cx="10923588" cy="393192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a:p>
            <a:pPr lvl="5"/>
            <a:r>
              <a:rPr lang="nl-NL"/>
              <a:t>Zesde niveau</a:t>
            </a:r>
          </a:p>
          <a:p>
            <a:pPr lvl="6"/>
            <a:r>
              <a:rPr lang="nl-NL"/>
              <a:t>Zevende niveau</a:t>
            </a:r>
          </a:p>
          <a:p>
            <a:pPr lvl="7"/>
            <a:r>
              <a:rPr lang="nl-NL"/>
              <a:t>Achtste niveau</a:t>
            </a:r>
          </a:p>
          <a:p>
            <a:pPr lvl="8"/>
            <a:r>
              <a:rPr lang="nl-NL"/>
              <a:t>Negende niveau</a:t>
            </a:r>
          </a:p>
          <a:p>
            <a:pPr lvl="8"/>
            <a:endParaRPr lang="nl-NL"/>
          </a:p>
        </p:txBody>
      </p:sp>
      <p:sp>
        <p:nvSpPr>
          <p:cNvPr id="11" name="Tijdelijke aanduiding voor datum 3"/>
          <p:cNvSpPr>
            <a:spLocks noGrp="1"/>
          </p:cNvSpPr>
          <p:nvPr>
            <p:ph type="dt" sz="half" idx="2"/>
          </p:nvPr>
        </p:nvSpPr>
        <p:spPr>
          <a:xfrm>
            <a:off x="635000" y="6543488"/>
            <a:ext cx="5003800" cy="264272"/>
          </a:xfrm>
          <a:prstGeom prst="rect">
            <a:avLst/>
          </a:prstGeom>
        </p:spPr>
        <p:txBody>
          <a:bodyPr vert="horz" lIns="91440" tIns="0" rIns="91440" bIns="45720" rtlCol="0" anchor="t" anchorCtr="0"/>
          <a:lstStyle>
            <a:lvl1pPr algn="l">
              <a:defRPr sz="1050">
                <a:solidFill>
                  <a:schemeClr val="bg1">
                    <a:lumMod val="65000"/>
                  </a:schemeClr>
                </a:solidFill>
              </a:defRPr>
            </a:lvl1pPr>
          </a:lstStyle>
          <a:p>
            <a:endParaRPr lang="nl-NL"/>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endParaRPr lang="nl-NL"/>
          </a:p>
        </p:txBody>
      </p:sp>
      <p:sp>
        <p:nvSpPr>
          <p:cNvPr id="15" name="Tijdelijke aanduiding voor dianummer 5"/>
          <p:cNvSpPr>
            <a:spLocks noGrp="1"/>
          </p:cNvSpPr>
          <p:nvPr>
            <p:ph type="sldNum" sz="quarter" idx="4"/>
          </p:nvPr>
        </p:nvSpPr>
        <p:spPr>
          <a:xfrm>
            <a:off x="6553199" y="6221413"/>
            <a:ext cx="5005389" cy="322075"/>
          </a:xfrm>
          <a:prstGeom prst="rect">
            <a:avLst/>
          </a:prstGeom>
        </p:spPr>
        <p:txBody>
          <a:bodyPr vert="horz" lIns="91440" tIns="45720" rIns="0" bIns="45720" rtlCol="0" anchor="b" anchorCtr="0"/>
          <a:lstStyle>
            <a:lvl1pPr algn="r">
              <a:defRPr sz="1050">
                <a:solidFill>
                  <a:schemeClr val="bg1">
                    <a:lumMod val="65000"/>
                  </a:schemeClr>
                </a:solidFill>
              </a:defRPr>
            </a:lvl1pPr>
          </a:lstStyle>
          <a:p>
            <a:fld id="{10A0A6AF-03C5-477E-939A-E28F7E7F05EA}" type="slidenum">
              <a:rPr lang="nl-NL" smtClean="0"/>
              <a:pPr/>
              <a:t>‹nr.›</a:t>
            </a:fld>
            <a:endParaRPr lang="nl-NL"/>
          </a:p>
        </p:txBody>
      </p:sp>
      <p:pic>
        <p:nvPicPr>
          <p:cNvPr id="8" name="Afbeelding 7">
            <a:extLst>
              <a:ext uri="{FF2B5EF4-FFF2-40B4-BE49-F238E27FC236}">
                <a16:creationId xmlns:a16="http://schemas.microsoft.com/office/drawing/2014/main" id="{994C5400-D7ED-1E44-BA9E-5361256F8F14}"/>
              </a:ext>
            </a:extLst>
          </p:cNvPr>
          <p:cNvPicPr>
            <a:picLocks noChangeAspect="1"/>
          </p:cNvPicPr>
          <p:nvPr userDrawn="1"/>
        </p:nvPicPr>
        <p:blipFill rotWithShape="1">
          <a:blip r:embed="rId49" cstate="print">
            <a:extLst>
              <a:ext uri="{28A0092B-C50C-407E-A947-70E740481C1C}">
                <a14:useLocalDpi xmlns:a14="http://schemas.microsoft.com/office/drawing/2010/main" val="0"/>
              </a:ext>
            </a:extLst>
          </a:blip>
          <a:srcRect l="44934" t="19074" r="44934"/>
          <a:stretch/>
        </p:blipFill>
        <p:spPr>
          <a:xfrm>
            <a:off x="5638800" y="1075"/>
            <a:ext cx="914400" cy="1008062"/>
          </a:xfrm>
          <a:prstGeom prst="rect">
            <a:avLst/>
          </a:prstGeom>
        </p:spPr>
      </p:pic>
    </p:spTree>
    <p:extLst>
      <p:ext uri="{BB962C8B-B14F-4D97-AF65-F5344CB8AC3E}">
        <p14:creationId xmlns:p14="http://schemas.microsoft.com/office/powerpoint/2010/main" val="1560822209"/>
      </p:ext>
    </p:extLst>
  </p:cSld>
  <p:clrMap bg1="lt1" tx1="dk1" bg2="lt2" tx2="dk2" accent1="accent1" accent2="accent2" accent3="accent3" accent4="accent4" accent5="accent5" accent6="accent6" hlink="hlink" folHlink="fol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 id="2147484802" r:id="rId12"/>
    <p:sldLayoutId id="2147484803" r:id="rId13"/>
    <p:sldLayoutId id="2147484804" r:id="rId14"/>
    <p:sldLayoutId id="2147484805" r:id="rId15"/>
    <p:sldLayoutId id="2147484806" r:id="rId16"/>
    <p:sldLayoutId id="2147484807" r:id="rId17"/>
    <p:sldLayoutId id="2147484808" r:id="rId18"/>
    <p:sldLayoutId id="2147484809" r:id="rId19"/>
    <p:sldLayoutId id="2147484810" r:id="rId20"/>
    <p:sldLayoutId id="2147484811" r:id="rId21"/>
    <p:sldLayoutId id="2147484812" r:id="rId22"/>
    <p:sldLayoutId id="2147484813" r:id="rId23"/>
    <p:sldLayoutId id="2147484814" r:id="rId24"/>
    <p:sldLayoutId id="2147484815" r:id="rId25"/>
    <p:sldLayoutId id="2147484816" r:id="rId26"/>
    <p:sldLayoutId id="2147484817" r:id="rId27"/>
    <p:sldLayoutId id="2147484818" r:id="rId28"/>
    <p:sldLayoutId id="2147484819" r:id="rId29"/>
    <p:sldLayoutId id="2147484820" r:id="rId30"/>
    <p:sldLayoutId id="2147484821" r:id="rId31"/>
    <p:sldLayoutId id="2147484822" r:id="rId32"/>
    <p:sldLayoutId id="2147484823" r:id="rId33"/>
    <p:sldLayoutId id="2147484824" r:id="rId34"/>
    <p:sldLayoutId id="2147484825" r:id="rId35"/>
    <p:sldLayoutId id="2147484826" r:id="rId36"/>
    <p:sldLayoutId id="2147484827" r:id="rId37"/>
    <p:sldLayoutId id="2147484828" r:id="rId38"/>
    <p:sldLayoutId id="2147484829" r:id="rId39"/>
    <p:sldLayoutId id="2147484830" r:id="rId40"/>
    <p:sldLayoutId id="2147484831" r:id="rId41"/>
    <p:sldLayoutId id="2147484832" r:id="rId42"/>
    <p:sldLayoutId id="2147484833" r:id="rId43"/>
    <p:sldLayoutId id="2147484834" r:id="rId44"/>
  </p:sldLayoutIdLst>
  <p:hf hdr="0"/>
  <p:txStyles>
    <p:titleStyle>
      <a:lvl1pPr algn="l" defTabSz="914400" rtl="0" eaLnBrk="1" latinLnBrk="0" hangingPunct="1">
        <a:lnSpc>
          <a:spcPct val="90000"/>
        </a:lnSpc>
        <a:spcBef>
          <a:spcPct val="0"/>
        </a:spcBef>
        <a:buNone/>
        <a:defRPr sz="3600" b="0" kern="1200" baseline="0">
          <a:solidFill>
            <a:schemeClr val="tx2"/>
          </a:solidFill>
          <a:latin typeface="+mj-lt"/>
          <a:ea typeface="+mj-ea"/>
          <a:cs typeface="+mj-cs"/>
        </a:defRPr>
      </a:lvl1pPr>
    </p:titleStyle>
    <p:bodyStyle>
      <a:lvl1pPr marL="316800" indent="-316800" algn="l" defTabSz="914400" rtl="0" eaLnBrk="1" latinLnBrk="0" hangingPunct="1">
        <a:lnSpc>
          <a:spcPct val="90000"/>
        </a:lnSpc>
        <a:spcBef>
          <a:spcPts val="1200"/>
        </a:spcBef>
        <a:buClr>
          <a:schemeClr val="tx2"/>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chemeClr val="tx2"/>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chemeClr val="tx2"/>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Font typeface="Verdana" panose="020B0604030504040204" pitchFamily="34" charset="0"/>
        <a:buChar char="–"/>
        <a:defRPr sz="1600" kern="1200">
          <a:solidFill>
            <a:schemeClr val="tx2"/>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a:solidFill>
            <a:schemeClr val="tx2"/>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tx2"/>
        </a:buClr>
        <a:buFont typeface="Verdana" panose="020B0604030504040204" pitchFamily="34" charset="0"/>
        <a:buChar char="–"/>
        <a:defRPr sz="1200" i="0" kern="1200">
          <a:solidFill>
            <a:schemeClr val="tx1">
              <a:lumMod val="65000"/>
              <a:lumOff val="35000"/>
            </a:schemeClr>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81">
          <p15:clr>
            <a:srgbClr val="F26B43"/>
          </p15:clr>
        </p15:guide>
        <p15:guide id="8" orient="horz" pos="3919">
          <p15:clr>
            <a:srgbClr val="F26B43"/>
          </p15:clr>
        </p15:guide>
        <p15:guide id="9" pos="3840">
          <p15:clr>
            <a:srgbClr val="F26B43"/>
          </p15:clr>
        </p15:guide>
        <p15:guide id="10" orient="horz" pos="2159">
          <p15:clr>
            <a:srgbClr val="F26B43"/>
          </p15:clr>
        </p15:guide>
        <p15:guide id="11" pos="400">
          <p15:clr>
            <a:srgbClr val="F26B43"/>
          </p15:clr>
        </p15:guide>
        <p15:guide id="12" pos="4128">
          <p15:clr>
            <a:srgbClr val="F26B43"/>
          </p15:clr>
        </p15:guide>
        <p15:guide id="13" pos="3552">
          <p15:clr>
            <a:srgbClr val="F26B43"/>
          </p15:clr>
        </p15:guide>
        <p15:guide id="14" orient="horz" pos="1275">
          <p15:clr>
            <a:srgbClr val="F26B43"/>
          </p15:clr>
        </p15:guide>
        <p15:guide id="15" orient="horz" pos="1434">
          <p15:clr>
            <a:srgbClr val="F26B43"/>
          </p15:clr>
        </p15:guide>
        <p15:guide id="16" pos="461">
          <p15:clr>
            <a:srgbClr val="F26B43"/>
          </p15:clr>
        </p15:guide>
        <p15:guide id="17" orient="horz" pos="663">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7CA2AD1-148B-4C5E-A22B-21CD61F5A9FE}"/>
              </a:ext>
            </a:extLst>
          </p:cNvPr>
          <p:cNvGraphicFramePr>
            <a:graphicFrameLocks noChangeAspect="1"/>
          </p:cNvGraphicFramePr>
          <p:nvPr userDrawn="1">
            <p:custDataLst>
              <p:tags r:id="rId42"/>
            </p:custDataLst>
            <p:extLst>
              <p:ext uri="{D42A27DB-BD31-4B8C-83A1-F6EECF244321}">
                <p14:modId xmlns:p14="http://schemas.microsoft.com/office/powerpoint/2010/main" val="16939649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3" imgW="532" imgH="530" progId="TCLayout.ActiveDocument.1">
                  <p:embed/>
                </p:oleObj>
              </mc:Choice>
              <mc:Fallback>
                <p:oleObj name="think-cell Slide" r:id="rId43" imgW="532" imgH="530" progId="TCLayout.ActiveDocument.1">
                  <p:embed/>
                  <p:pic>
                    <p:nvPicPr>
                      <p:cNvPr id="5" name="Object 4" hidden="1">
                        <a:extLst>
                          <a:ext uri="{FF2B5EF4-FFF2-40B4-BE49-F238E27FC236}">
                            <a16:creationId xmlns:a16="http://schemas.microsoft.com/office/drawing/2014/main" id="{E7CA2AD1-148B-4C5E-A22B-21CD61F5A9FE}"/>
                          </a:ext>
                        </a:extLst>
                      </p:cNvPr>
                      <p:cNvPicPr/>
                      <p:nvPr/>
                    </p:nvPicPr>
                    <p:blipFill>
                      <a:blip r:embed="rId44"/>
                      <a:stretch>
                        <a:fillRect/>
                      </a:stretch>
                    </p:blipFill>
                    <p:spPr>
                      <a:xfrm>
                        <a:off x="1588" y="1588"/>
                        <a:ext cx="1588" cy="1588"/>
                      </a:xfrm>
                      <a:prstGeom prst="rect">
                        <a:avLst/>
                      </a:prstGeom>
                    </p:spPr>
                  </p:pic>
                </p:oleObj>
              </mc:Fallback>
            </mc:AlternateContent>
          </a:graphicData>
        </a:graphic>
      </p:graphicFrame>
      <p:sp>
        <p:nvSpPr>
          <p:cNvPr id="2" name="Tijdelijke aanduiding voor titel 1"/>
          <p:cNvSpPr>
            <a:spLocks noGrp="1"/>
          </p:cNvSpPr>
          <p:nvPr>
            <p:ph type="title"/>
          </p:nvPr>
        </p:nvSpPr>
        <p:spPr>
          <a:xfrm>
            <a:off x="635000" y="724913"/>
            <a:ext cx="10923588" cy="948047"/>
          </a:xfrm>
          <a:prstGeom prst="rect">
            <a:avLst/>
          </a:prstGeom>
        </p:spPr>
        <p:txBody>
          <a:bodyPr vert="horz" lIns="91440" tIns="45720" rIns="91440" bIns="45720" rtlCol="0" anchor="t" anchorCtr="0">
            <a:normAutofit/>
          </a:bodyPr>
          <a:lstStyle/>
          <a:p>
            <a:r>
              <a:rPr lang="nl-NL"/>
              <a:t>Klik om de stijl te bewerken</a:t>
            </a:r>
          </a:p>
        </p:txBody>
      </p:sp>
      <p:sp>
        <p:nvSpPr>
          <p:cNvPr id="3" name="Tijdelijke aanduiding voor tekst 2"/>
          <p:cNvSpPr>
            <a:spLocks noGrp="1"/>
          </p:cNvSpPr>
          <p:nvPr>
            <p:ph type="body" idx="1"/>
          </p:nvPr>
        </p:nvSpPr>
        <p:spPr>
          <a:xfrm>
            <a:off x="635000" y="1943998"/>
            <a:ext cx="10923588" cy="4220853"/>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a:p>
            <a:pPr lvl="5"/>
            <a:r>
              <a:rPr lang="nl-NL"/>
              <a:t>Zesde niveau</a:t>
            </a:r>
          </a:p>
          <a:p>
            <a:pPr lvl="8"/>
            <a:endParaRPr lang="nl-NL"/>
          </a:p>
        </p:txBody>
      </p:sp>
      <p:pic>
        <p:nvPicPr>
          <p:cNvPr id="12" name="Afbeelding 11"/>
          <p:cNvPicPr>
            <a:picLocks noChangeAspect="1"/>
          </p:cNvPicPr>
          <p:nvPr userDrawn="1"/>
        </p:nvPicPr>
        <p:blipFill>
          <a:blip r:embed="rId45">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3" name="Rechthoek 12"/>
          <p:cNvSpPr>
            <a:spLocks/>
          </p:cNvSpPr>
          <p:nvPr userDrawn="1"/>
        </p:nvSpPr>
        <p:spPr>
          <a:xfrm>
            <a:off x="5862000" y="6620400"/>
            <a:ext cx="468000" cy="237600"/>
          </a:xfrm>
          <a:prstGeom prst="rect">
            <a:avLst/>
          </a:prstGeom>
          <a:solidFill>
            <a:srgbClr val="154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jdelijke aanduiding voor datum 3"/>
          <p:cNvSpPr>
            <a:spLocks noGrp="1"/>
          </p:cNvSpPr>
          <p:nvPr>
            <p:ph type="dt" sz="half" idx="2"/>
          </p:nvPr>
        </p:nvSpPr>
        <p:spPr>
          <a:xfrm>
            <a:off x="635000" y="6543488"/>
            <a:ext cx="5003800" cy="264272"/>
          </a:xfrm>
          <a:prstGeom prst="rect">
            <a:avLst/>
          </a:prstGeom>
        </p:spPr>
        <p:txBody>
          <a:bodyPr vert="horz" lIns="91440" tIns="0" rIns="91440" bIns="45720" rtlCol="0" anchor="t" anchorCtr="0"/>
          <a:lstStyle>
            <a:lvl1pPr algn="l">
              <a:defRPr sz="1050">
                <a:solidFill>
                  <a:schemeClr val="bg1">
                    <a:lumMod val="65000"/>
                  </a:schemeClr>
                </a:solidFill>
              </a:defRPr>
            </a:lvl1pPr>
          </a:lstStyle>
          <a:p>
            <a:endParaRPr lang="nl-NL"/>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endParaRPr lang="nl-NL"/>
          </a:p>
        </p:txBody>
      </p:sp>
      <p:sp>
        <p:nvSpPr>
          <p:cNvPr id="15" name="Tijdelijke aanduiding voor dianummer 5"/>
          <p:cNvSpPr>
            <a:spLocks noGrp="1"/>
          </p:cNvSpPr>
          <p:nvPr>
            <p:ph type="sldNum" sz="quarter" idx="4"/>
          </p:nvPr>
        </p:nvSpPr>
        <p:spPr>
          <a:xfrm>
            <a:off x="6553199" y="6221413"/>
            <a:ext cx="5005389" cy="322075"/>
          </a:xfrm>
          <a:prstGeom prst="rect">
            <a:avLst/>
          </a:prstGeom>
        </p:spPr>
        <p:txBody>
          <a:bodyPr vert="horz" lIns="91440" tIns="45720" rIns="0" bIns="45720" rtlCol="0" anchor="b" anchorCtr="0"/>
          <a:lstStyle>
            <a:lvl1pPr algn="r">
              <a:defRPr sz="1050">
                <a:solidFill>
                  <a:schemeClr val="bg1">
                    <a:lumMod val="65000"/>
                  </a:schemeClr>
                </a:solidFill>
              </a:defRPr>
            </a:lvl1pPr>
          </a:lstStyle>
          <a:p>
            <a:fld id="{10A0A6AF-03C5-477E-939A-E28F7E7F05EA}" type="slidenum">
              <a:rPr lang="nl-NL" smtClean="0"/>
              <a:pPr/>
              <a:t>‹nr.›</a:t>
            </a:fld>
            <a:endParaRPr lang="nl-NL"/>
          </a:p>
        </p:txBody>
      </p:sp>
    </p:spTree>
    <p:extLst>
      <p:ext uri="{BB962C8B-B14F-4D97-AF65-F5344CB8AC3E}">
        <p14:creationId xmlns:p14="http://schemas.microsoft.com/office/powerpoint/2010/main" val="2561165625"/>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 id="2147484847" r:id="rId12"/>
    <p:sldLayoutId id="2147484848" r:id="rId13"/>
    <p:sldLayoutId id="2147484849" r:id="rId14"/>
    <p:sldLayoutId id="2147484850" r:id="rId15"/>
    <p:sldLayoutId id="2147484851" r:id="rId16"/>
    <p:sldLayoutId id="2147484852" r:id="rId17"/>
    <p:sldLayoutId id="2147484853" r:id="rId18"/>
    <p:sldLayoutId id="2147484854" r:id="rId19"/>
    <p:sldLayoutId id="2147484855" r:id="rId20"/>
    <p:sldLayoutId id="2147484856" r:id="rId21"/>
    <p:sldLayoutId id="2147484857" r:id="rId22"/>
    <p:sldLayoutId id="2147484858" r:id="rId23"/>
    <p:sldLayoutId id="2147484859" r:id="rId24"/>
    <p:sldLayoutId id="2147484860" r:id="rId25"/>
    <p:sldLayoutId id="2147484861" r:id="rId26"/>
    <p:sldLayoutId id="2147484862" r:id="rId27"/>
    <p:sldLayoutId id="2147484863" r:id="rId28"/>
    <p:sldLayoutId id="2147484864" r:id="rId29"/>
    <p:sldLayoutId id="2147484865" r:id="rId30"/>
    <p:sldLayoutId id="2147484866" r:id="rId31"/>
    <p:sldLayoutId id="2147484867" r:id="rId32"/>
    <p:sldLayoutId id="2147484868" r:id="rId33"/>
    <p:sldLayoutId id="2147484869" r:id="rId34"/>
    <p:sldLayoutId id="2147484870" r:id="rId35"/>
    <p:sldLayoutId id="2147484871" r:id="rId36"/>
    <p:sldLayoutId id="2147484872" r:id="rId37"/>
    <p:sldLayoutId id="2147484873" r:id="rId38"/>
    <p:sldLayoutId id="2147484874" r:id="rId39"/>
    <p:sldLayoutId id="2147484875" r:id="rId40"/>
  </p:sldLayoutIdLst>
  <p:hf hdr="0"/>
  <p:txStyles>
    <p:titleStyle>
      <a:lvl1pPr algn="l" defTabSz="914400" rtl="0" eaLnBrk="1" latinLnBrk="0" hangingPunct="1">
        <a:lnSpc>
          <a:spcPct val="90000"/>
        </a:lnSpc>
        <a:spcBef>
          <a:spcPct val="0"/>
        </a:spcBef>
        <a:buNone/>
        <a:defRPr sz="2400" b="0" kern="1200" baseline="0">
          <a:solidFill>
            <a:schemeClr val="tx2"/>
          </a:solidFill>
          <a:latin typeface="+mj-lt"/>
          <a:ea typeface="+mj-ea"/>
          <a:cs typeface="+mj-cs"/>
        </a:defRPr>
      </a:lvl1pPr>
    </p:titleStyle>
    <p:bodyStyle>
      <a:lvl1pPr marL="316800" indent="-316800" algn="l" defTabSz="914400" rtl="0" eaLnBrk="1" latinLnBrk="0" hangingPunct="1">
        <a:lnSpc>
          <a:spcPct val="100000"/>
        </a:lnSpc>
        <a:spcBef>
          <a:spcPts val="600"/>
        </a:spcBef>
        <a:buClr>
          <a:schemeClr val="tx2"/>
        </a:buClr>
        <a:buSzPct val="80000"/>
        <a:buFont typeface="Verdana" panose="020B0604030504040204" pitchFamily="34" charset="0"/>
        <a:buChar char="›"/>
        <a:defRPr sz="900" kern="1200">
          <a:solidFill>
            <a:schemeClr val="tx1"/>
          </a:solidFill>
          <a:latin typeface="+mn-lt"/>
          <a:ea typeface="+mn-ea"/>
          <a:cs typeface="+mn-cs"/>
        </a:defRPr>
      </a:lvl1pPr>
      <a:lvl2pPr marL="630000" indent="-316800" algn="l" defTabSz="914400" rtl="0" eaLnBrk="1" latinLnBrk="0" hangingPunct="1">
        <a:lnSpc>
          <a:spcPct val="100000"/>
        </a:lnSpc>
        <a:spcBef>
          <a:spcPts val="600"/>
        </a:spcBef>
        <a:buClr>
          <a:schemeClr val="tx2"/>
        </a:buClr>
        <a:buFont typeface="Verdana" panose="020B0604030504040204" pitchFamily="34" charset="0"/>
        <a:buChar char="–"/>
        <a:defRPr sz="900" kern="1200">
          <a:solidFill>
            <a:schemeClr val="tx1"/>
          </a:solidFill>
          <a:latin typeface="+mn-lt"/>
          <a:ea typeface="+mn-ea"/>
          <a:cs typeface="+mn-cs"/>
        </a:defRPr>
      </a:lvl2pPr>
      <a:lvl3pPr marL="946800" indent="-316800" algn="l" defTabSz="914400" rtl="0" eaLnBrk="1" latinLnBrk="0" hangingPunct="1">
        <a:lnSpc>
          <a:spcPct val="100000"/>
        </a:lnSpc>
        <a:spcBef>
          <a:spcPts val="600"/>
        </a:spcBef>
        <a:buClr>
          <a:schemeClr val="tx2"/>
        </a:buClr>
        <a:buFont typeface="Wingdings" panose="05000000000000000000" pitchFamily="2" charset="2"/>
        <a:buChar char="§"/>
        <a:defRPr sz="900" kern="1200">
          <a:solidFill>
            <a:schemeClr val="tx1"/>
          </a:solidFill>
          <a:latin typeface="+mn-lt"/>
          <a:ea typeface="+mn-ea"/>
          <a:cs typeface="+mn-cs"/>
        </a:defRPr>
      </a:lvl3pPr>
      <a:lvl4pPr marL="1260000" indent="-316800" algn="l" defTabSz="914400" rtl="0" eaLnBrk="1" latinLnBrk="0" hangingPunct="1">
        <a:lnSpc>
          <a:spcPct val="100000"/>
        </a:lnSpc>
        <a:spcBef>
          <a:spcPts val="600"/>
        </a:spcBef>
        <a:buClr>
          <a:schemeClr val="tx2"/>
        </a:buClr>
        <a:buFont typeface="Arial" panose="020B0604020202020204" pitchFamily="34" charset="0"/>
        <a:buChar char="•"/>
        <a:defRPr sz="900" kern="1200">
          <a:solidFill>
            <a:schemeClr val="tx1"/>
          </a:solidFill>
          <a:latin typeface="+mn-lt"/>
          <a:ea typeface="+mn-ea"/>
          <a:cs typeface="+mn-cs"/>
        </a:defRPr>
      </a:lvl4pPr>
      <a:lvl5pPr marL="1576800" indent="-316800" algn="l" defTabSz="914400" rtl="0" eaLnBrk="1" latinLnBrk="0" hangingPunct="1">
        <a:lnSpc>
          <a:spcPct val="100000"/>
        </a:lnSpc>
        <a:spcBef>
          <a:spcPts val="600"/>
        </a:spcBef>
        <a:buFont typeface="Verdana" panose="020B0604030504040204" pitchFamily="34" charset="0"/>
        <a:buChar char="–"/>
        <a:defRPr sz="900" kern="1200">
          <a:solidFill>
            <a:schemeClr val="tx2"/>
          </a:solidFill>
          <a:latin typeface="+mn-lt"/>
          <a:ea typeface="+mn-ea"/>
          <a:cs typeface="+mn-cs"/>
        </a:defRPr>
      </a:lvl5pPr>
      <a:lvl6pPr marL="1890000" indent="-316800" algn="l" defTabSz="914400" rtl="0" eaLnBrk="1" latinLnBrk="0" hangingPunct="1">
        <a:lnSpc>
          <a:spcPct val="100000"/>
        </a:lnSpc>
        <a:spcBef>
          <a:spcPts val="600"/>
        </a:spcBef>
        <a:buFont typeface="Arial" panose="020B0604020202020204" pitchFamily="34" charset="0"/>
        <a:buChar char="•"/>
        <a:defRPr sz="9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800" b="1" i="0" kern="1200">
          <a:solidFill>
            <a:schemeClr val="tx2"/>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800" i="0" kern="1200">
          <a:solidFill>
            <a:schemeClr val="tx1">
              <a:lumMod val="65000"/>
              <a:lumOff val="35000"/>
            </a:schemeClr>
          </a:solidFill>
          <a:latin typeface="+mn-lt"/>
          <a:ea typeface="+mn-ea"/>
          <a:cs typeface="+mn-cs"/>
        </a:defRPr>
      </a:lvl8pPr>
      <a:lvl9pPr marL="72000" indent="0" algn="l" defTabSz="914400" rtl="0" eaLnBrk="1" latinLnBrk="0" hangingPunct="1">
        <a:lnSpc>
          <a:spcPct val="100000"/>
        </a:lnSpc>
        <a:spcBef>
          <a:spcPts val="600"/>
        </a:spcBef>
        <a:buClr>
          <a:schemeClr val="tx2"/>
        </a:buClr>
        <a:buFont typeface="Verdana" panose="020B0604030504040204" pitchFamily="34" charset="0"/>
        <a:buNone/>
        <a:defRPr sz="900" i="0" kern="1200">
          <a:solidFill>
            <a:schemeClr val="tx1">
              <a:lumMod val="65000"/>
              <a:lumOff val="35000"/>
            </a:schemeClr>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81">
          <p15:clr>
            <a:srgbClr val="F26B43"/>
          </p15:clr>
        </p15:guide>
        <p15:guide id="8" orient="horz" pos="3919">
          <p15:clr>
            <a:srgbClr val="F26B43"/>
          </p15:clr>
        </p15:guide>
        <p15:guide id="9" pos="3840">
          <p15:clr>
            <a:srgbClr val="F26B43"/>
          </p15:clr>
        </p15:guide>
        <p15:guide id="10" orient="horz" pos="2159">
          <p15:clr>
            <a:srgbClr val="F26B43"/>
          </p15:clr>
        </p15:guide>
        <p15:guide id="11" pos="400">
          <p15:clr>
            <a:srgbClr val="F26B43"/>
          </p15:clr>
        </p15:guide>
        <p15:guide id="12" pos="4128">
          <p15:clr>
            <a:srgbClr val="F26B43"/>
          </p15:clr>
        </p15:guide>
        <p15:guide id="13" pos="3552">
          <p15:clr>
            <a:srgbClr val="F26B43"/>
          </p15:clr>
        </p15:guide>
        <p15:guide id="14" orient="horz" pos="1275">
          <p15:clr>
            <a:srgbClr val="F26B43"/>
          </p15:clr>
        </p15:guide>
        <p15:guide id="15" orient="horz" pos="1434">
          <p15:clr>
            <a:srgbClr val="F26B43"/>
          </p15:clr>
        </p15:guide>
        <p15:guide id="16" pos="461">
          <p15:clr>
            <a:srgbClr val="F26B43"/>
          </p15:clr>
        </p15:guide>
        <p15:guide id="17" orient="horz" pos="66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5.emf"/><Relationship Id="rId2" Type="http://schemas.openxmlformats.org/officeDocument/2006/relationships/slideLayout" Target="../slideLayouts/slideLayout83.xml"/><Relationship Id="rId1" Type="http://schemas.openxmlformats.org/officeDocument/2006/relationships/tags" Target="../tags/tag20.xml"/><Relationship Id="rId6" Type="http://schemas.openxmlformats.org/officeDocument/2006/relationships/oleObject" Target="../embeddings/oleObject20.bin"/><Relationship Id="rId5" Type="http://schemas.openxmlformats.org/officeDocument/2006/relationships/image" Target="../media/image13.emf"/><Relationship Id="rId4" Type="http://schemas.openxmlformats.org/officeDocument/2006/relationships/oleObject" Target="../embeddings/oleObject19.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08.xml"/><Relationship Id="rId1" Type="http://schemas.openxmlformats.org/officeDocument/2006/relationships/tags" Target="../tags/tag21.xml"/><Relationship Id="rId5" Type="http://schemas.openxmlformats.org/officeDocument/2006/relationships/image" Target="../media/image13.emf"/><Relationship Id="rId4" Type="http://schemas.openxmlformats.org/officeDocument/2006/relationships/oleObject" Target="../embeddings/oleObject19.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08.xml"/><Relationship Id="rId1" Type="http://schemas.openxmlformats.org/officeDocument/2006/relationships/tags" Target="../tags/tag22.xml"/><Relationship Id="rId5" Type="http://schemas.openxmlformats.org/officeDocument/2006/relationships/image" Target="../media/image13.emf"/><Relationship Id="rId4" Type="http://schemas.openxmlformats.org/officeDocument/2006/relationships/oleObject" Target="../embeddings/oleObject19.bin"/></Relationships>
</file>

<file path=ppt/slides/_rels/slide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6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08.xml"/><Relationship Id="rId1" Type="http://schemas.openxmlformats.org/officeDocument/2006/relationships/tags" Target="../tags/tag23.xml"/><Relationship Id="rId5" Type="http://schemas.openxmlformats.org/officeDocument/2006/relationships/image" Target="../media/image13.emf"/><Relationship Id="rId4" Type="http://schemas.openxmlformats.org/officeDocument/2006/relationships/oleObject" Target="../embeddings/oleObject19.bin"/></Relationships>
</file>

<file path=ppt/slides/_rels/slide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6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08.xml"/><Relationship Id="rId1" Type="http://schemas.openxmlformats.org/officeDocument/2006/relationships/tags" Target="../tags/tag24.xml"/><Relationship Id="rId5" Type="http://schemas.openxmlformats.org/officeDocument/2006/relationships/image" Target="../media/image13.emf"/><Relationship Id="rId4" Type="http://schemas.openxmlformats.org/officeDocument/2006/relationships/oleObject" Target="../embeddings/oleObject1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7D7B45A6-5A21-682A-4E9B-2C325098F0E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9" name="think-cell data - do not delete" hidden="1">
                        <a:extLst>
                          <a:ext uri="{FF2B5EF4-FFF2-40B4-BE49-F238E27FC236}">
                            <a16:creationId xmlns:a16="http://schemas.microsoft.com/office/drawing/2014/main" id="{7D7B45A6-5A21-682A-4E9B-2C325098F0E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CD5CAE0D-49F4-1CF0-DD43-299DF5E4BEF4}"/>
              </a:ext>
            </a:extLst>
          </p:cNvPr>
          <p:cNvSpPr>
            <a:spLocks noGrp="1"/>
          </p:cNvSpPr>
          <p:nvPr>
            <p:ph type="body" sz="quarter" idx="21"/>
          </p:nvPr>
        </p:nvSpPr>
        <p:spPr/>
        <p:txBody>
          <a:bodyPr/>
          <a:lstStyle/>
          <a:p>
            <a:r>
              <a:rPr lang="nl-NL" dirty="0"/>
              <a:t>13 november 2024</a:t>
            </a:r>
          </a:p>
        </p:txBody>
      </p:sp>
      <p:sp>
        <p:nvSpPr>
          <p:cNvPr id="5" name="Title 4">
            <a:extLst>
              <a:ext uri="{FF2B5EF4-FFF2-40B4-BE49-F238E27FC236}">
                <a16:creationId xmlns:a16="http://schemas.microsoft.com/office/drawing/2014/main" id="{D8A6D4DB-3589-C1BB-6DF1-9AF3F15D7E08}"/>
              </a:ext>
            </a:extLst>
          </p:cNvPr>
          <p:cNvSpPr>
            <a:spLocks noGrp="1"/>
          </p:cNvSpPr>
          <p:nvPr>
            <p:ph type="ctrTitle"/>
          </p:nvPr>
        </p:nvSpPr>
        <p:spPr/>
        <p:txBody>
          <a:bodyPr vert="horz"/>
          <a:lstStyle/>
          <a:p>
            <a:r>
              <a:rPr lang="nl-NL" dirty="0"/>
              <a:t>Welkom bij de </a:t>
            </a:r>
            <a:r>
              <a:rPr lang="nl-NL" dirty="0" err="1"/>
              <a:t>Roadmap</a:t>
            </a:r>
            <a:r>
              <a:rPr lang="nl-NL" dirty="0"/>
              <a:t> sessie</a:t>
            </a:r>
          </a:p>
        </p:txBody>
      </p:sp>
      <p:sp>
        <p:nvSpPr>
          <p:cNvPr id="6" name="Subtitle 5">
            <a:extLst>
              <a:ext uri="{FF2B5EF4-FFF2-40B4-BE49-F238E27FC236}">
                <a16:creationId xmlns:a16="http://schemas.microsoft.com/office/drawing/2014/main" id="{F4839A65-4D15-FDFE-C1CF-6D62E4A40DFC}"/>
              </a:ext>
            </a:extLst>
          </p:cNvPr>
          <p:cNvSpPr>
            <a:spLocks noGrp="1"/>
          </p:cNvSpPr>
          <p:nvPr>
            <p:ph type="subTitle" idx="1"/>
          </p:nvPr>
        </p:nvSpPr>
        <p:spPr/>
        <p:txBody>
          <a:bodyPr/>
          <a:lstStyle/>
          <a:p>
            <a:r>
              <a:rPr lang="nl-NL" dirty="0"/>
              <a:t>Open Beter Samen Werken @ </a:t>
            </a:r>
            <a:r>
              <a:rPr lang="nl-NL" dirty="0" err="1"/>
              <a:t>MinBZK</a:t>
            </a:r>
            <a:endParaRPr lang="nl-NL" dirty="0"/>
          </a:p>
        </p:txBody>
      </p:sp>
      <p:graphicFrame>
        <p:nvGraphicFramePr>
          <p:cNvPr id="23" name="Object 22">
            <a:extLst>
              <a:ext uri="{FF2B5EF4-FFF2-40B4-BE49-F238E27FC236}">
                <a16:creationId xmlns:a16="http://schemas.microsoft.com/office/drawing/2014/main" id="{8816A8D7-CE8B-70F8-5A6E-01B109B2886F}"/>
              </a:ext>
            </a:extLst>
          </p:cNvPr>
          <p:cNvGraphicFramePr>
            <a:graphicFrameLocks noChangeAspect="1"/>
          </p:cNvGraphicFramePr>
          <p:nvPr>
            <p:extLst>
              <p:ext uri="{D42A27DB-BD31-4B8C-83A1-F6EECF244321}">
                <p14:modId xmlns:p14="http://schemas.microsoft.com/office/powerpoint/2010/main" val="4058945749"/>
              </p:ext>
            </p:extLst>
          </p:nvPr>
        </p:nvGraphicFramePr>
        <p:xfrm>
          <a:off x="1466850" y="1765729"/>
          <a:ext cx="2946322" cy="3194892"/>
        </p:xfrm>
        <a:graphic>
          <a:graphicData uri="http://schemas.openxmlformats.org/presentationml/2006/ole">
            <mc:AlternateContent xmlns:mc="http://schemas.openxmlformats.org/markup-compatibility/2006">
              <mc:Choice xmlns:v="urn:schemas-microsoft-com:vml" Requires="v">
                <p:oleObj name="Image" r:id="rId6" imgW="4609440" imgH="4998547" progId="Photoshop.Image.13">
                  <p:embed/>
                </p:oleObj>
              </mc:Choice>
              <mc:Fallback>
                <p:oleObj name="Image" r:id="rId6" imgW="4609440" imgH="4998547" progId="Photoshop.Image.13">
                  <p:embed/>
                  <p:pic>
                    <p:nvPicPr>
                      <p:cNvPr id="0" name=""/>
                      <p:cNvPicPr/>
                      <p:nvPr/>
                    </p:nvPicPr>
                    <p:blipFill>
                      <a:blip r:embed="rId7"/>
                      <a:stretch>
                        <a:fillRect/>
                      </a:stretch>
                    </p:blipFill>
                    <p:spPr>
                      <a:xfrm>
                        <a:off x="1466850" y="1765729"/>
                        <a:ext cx="2946322" cy="3194892"/>
                      </a:xfrm>
                      <a:prstGeom prst="rect">
                        <a:avLst/>
                      </a:prstGeom>
                    </p:spPr>
                  </p:pic>
                </p:oleObj>
              </mc:Fallback>
            </mc:AlternateContent>
          </a:graphicData>
        </a:graphic>
      </p:graphicFrame>
      <p:sp>
        <p:nvSpPr>
          <p:cNvPr id="24" name="Tekstvak 23">
            <a:extLst>
              <a:ext uri="{FF2B5EF4-FFF2-40B4-BE49-F238E27FC236}">
                <a16:creationId xmlns:a16="http://schemas.microsoft.com/office/drawing/2014/main" id="{416FFA6A-DFD7-8D37-C8C7-E67E09722D40}"/>
              </a:ext>
            </a:extLst>
          </p:cNvPr>
          <p:cNvSpPr txBox="1"/>
          <p:nvPr/>
        </p:nvSpPr>
        <p:spPr>
          <a:xfrm>
            <a:off x="699632" y="4960621"/>
            <a:ext cx="4783554" cy="461665"/>
          </a:xfrm>
          <a:prstGeom prst="rect">
            <a:avLst/>
          </a:prstGeom>
          <a:noFill/>
        </p:spPr>
        <p:txBody>
          <a:bodyPr wrap="none" rtlCol="0">
            <a:spAutoFit/>
          </a:bodyPr>
          <a:lstStyle/>
          <a:p>
            <a:r>
              <a:rPr lang="nl-NL" sz="2400" i="1" dirty="0">
                <a:solidFill>
                  <a:srgbClr val="007BC7"/>
                </a:solidFill>
                <a:latin typeface="+mj-lt"/>
                <a:ea typeface="+mj-ea"/>
                <a:cs typeface="+mj-cs"/>
              </a:rPr>
              <a:t>Open Source @ Rijksoverheid</a:t>
            </a:r>
          </a:p>
        </p:txBody>
      </p:sp>
    </p:spTree>
    <p:extLst>
      <p:ext uri="{BB962C8B-B14F-4D97-AF65-F5344CB8AC3E}">
        <p14:creationId xmlns:p14="http://schemas.microsoft.com/office/powerpoint/2010/main" val="1127315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C2428A0-5565-CAFE-6997-9F8C94177D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4" name="think-cell data - do not delete" hidden="1">
                        <a:extLst>
                          <a:ext uri="{FF2B5EF4-FFF2-40B4-BE49-F238E27FC236}">
                            <a16:creationId xmlns:a16="http://schemas.microsoft.com/office/drawing/2014/main" id="{1C2428A0-5565-CAFE-6997-9F8C94177D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91E13F9-3672-5B4C-4C4E-40F65245F984}"/>
              </a:ext>
            </a:extLst>
          </p:cNvPr>
          <p:cNvSpPr>
            <a:spLocks noGrp="1"/>
          </p:cNvSpPr>
          <p:nvPr>
            <p:ph type="title"/>
          </p:nvPr>
        </p:nvSpPr>
        <p:spPr/>
        <p:txBody>
          <a:bodyPr vert="horz">
            <a:normAutofit/>
          </a:bodyPr>
          <a:lstStyle/>
          <a:p>
            <a:r>
              <a:rPr lang="nl-NL" dirty="0"/>
              <a:t>Eerste sessie </a:t>
            </a:r>
            <a:r>
              <a:rPr lang="nl-NL" dirty="0" err="1"/>
              <a:t>roadmap</a:t>
            </a:r>
            <a:endParaRPr lang="nl-NL" dirty="0"/>
          </a:p>
        </p:txBody>
      </p:sp>
      <p:sp>
        <p:nvSpPr>
          <p:cNvPr id="3" name="TextBox 2">
            <a:extLst>
              <a:ext uri="{FF2B5EF4-FFF2-40B4-BE49-F238E27FC236}">
                <a16:creationId xmlns:a16="http://schemas.microsoft.com/office/drawing/2014/main" id="{DF51A5AC-F458-161B-F058-21681C14C9D9}"/>
              </a:ext>
            </a:extLst>
          </p:cNvPr>
          <p:cNvSpPr txBox="1"/>
          <p:nvPr/>
        </p:nvSpPr>
        <p:spPr>
          <a:xfrm>
            <a:off x="640622" y="1301986"/>
            <a:ext cx="10992978" cy="6093976"/>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nl-NL" sz="1600" b="1" dirty="0">
                <a:solidFill>
                  <a:srgbClr val="000000"/>
                </a:solidFill>
                <a:latin typeface="Verdana"/>
              </a:rPr>
              <a:t>Zoeken naar de weg</a:t>
            </a:r>
            <a:endParaRPr kumimoji="0" lang="nl-NL" sz="1600" b="1" i="0" u="none" strike="noStrike" kern="1200" cap="none" spc="0" normalizeH="0" baseline="0" noProof="0" dirty="0">
              <a:ln>
                <a:noFill/>
              </a:ln>
              <a:solidFill>
                <a:srgbClr val="000000"/>
              </a:solidFill>
              <a:effectLst/>
              <a:uLnTx/>
              <a:uFillTx/>
              <a:latin typeface="Verdana"/>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lang="nl-NL" sz="1600" dirty="0">
              <a:solidFill>
                <a:srgbClr val="000000"/>
              </a:solidFill>
              <a:latin typeface="Verdana"/>
            </a:endParaRPr>
          </a:p>
          <a:p>
            <a:pPr marR="0" lvl="0" algn="l" defTabSz="914400" rtl="0" eaLnBrk="1" fontAlgn="auto" latinLnBrk="0" hangingPunct="1">
              <a:lnSpc>
                <a:spcPct val="100000"/>
              </a:lnSpc>
              <a:spcBef>
                <a:spcPts val="0"/>
              </a:spcBef>
              <a:spcAft>
                <a:spcPts val="0"/>
              </a:spcAft>
              <a:buClrTx/>
              <a:buSzTx/>
              <a:tabLst/>
              <a:defRPr/>
            </a:pPr>
            <a:r>
              <a:rPr lang="nl-NL" sz="1800" dirty="0">
                <a:effectLst/>
                <a:latin typeface="Arial" panose="020B0604020202020204" pitchFamily="34" charset="0"/>
                <a:ea typeface="Times New Roman" panose="02020603050405020304" pitchFamily="18" charset="0"/>
              </a:rPr>
              <a:t>Eerste sessie gehouden om een </a:t>
            </a:r>
            <a:r>
              <a:rPr lang="nl-NL" sz="1800" dirty="0" err="1">
                <a:effectLst/>
                <a:latin typeface="Arial" panose="020B0604020202020204" pitchFamily="34" charset="0"/>
                <a:ea typeface="Times New Roman" panose="02020603050405020304" pitchFamily="18" charset="0"/>
              </a:rPr>
              <a:t>braindump</a:t>
            </a:r>
            <a:r>
              <a:rPr lang="nl-NL" sz="1800" dirty="0">
                <a:effectLst/>
                <a:latin typeface="Arial" panose="020B0604020202020204" pitchFamily="34" charset="0"/>
                <a:ea typeface="Times New Roman" panose="02020603050405020304" pitchFamily="18" charset="0"/>
              </a:rPr>
              <a:t> te krijgen wat we weten en willen. We willen een vervolg houden met de ontwikkelaar, CIO adviseur e.a. om dit verder uit te werken zodat we een </a:t>
            </a:r>
            <a:r>
              <a:rPr lang="nl-NL" sz="1800" dirty="0" err="1">
                <a:effectLst/>
                <a:latin typeface="Arial" panose="020B0604020202020204" pitchFamily="34" charset="0"/>
                <a:ea typeface="Times New Roman" panose="02020603050405020304" pitchFamily="18" charset="0"/>
              </a:rPr>
              <a:t>roadmap</a:t>
            </a:r>
            <a:r>
              <a:rPr lang="nl-NL" sz="1800" dirty="0">
                <a:effectLst/>
                <a:latin typeface="Arial" panose="020B0604020202020204" pitchFamily="34" charset="0"/>
                <a:ea typeface="Times New Roman" panose="02020603050405020304" pitchFamily="18" charset="0"/>
              </a:rPr>
              <a:t> hebben en eerste initiële vulling voor de issues in GitHub</a:t>
            </a:r>
            <a:endParaRPr lang="nl-NL" sz="1800" dirty="0">
              <a:effectLst/>
              <a:latin typeface="Times New Roman" panose="02020603050405020304" pitchFamily="18" charset="0"/>
              <a:ea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endParaRPr kumimoji="0" lang="nl-NL" sz="1600" b="0" i="0" u="none" strike="noStrike" kern="1200" cap="none" spc="0" normalizeH="0" baseline="0" noProof="0" dirty="0">
              <a:ln>
                <a:noFill/>
              </a:ln>
              <a:solidFill>
                <a:srgbClr val="000000"/>
              </a:solidFill>
              <a:effectLst/>
              <a:uLnTx/>
              <a:uFillTx/>
              <a:latin typeface="Verdana"/>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nl-NL" sz="1600" b="0" i="0" u="none" strike="noStrike" kern="1200" cap="none" spc="0" normalizeH="0" baseline="0" noProof="0" dirty="0">
                <a:ln>
                  <a:noFill/>
                </a:ln>
                <a:solidFill>
                  <a:srgbClr val="000000"/>
                </a:solidFill>
                <a:effectLst/>
                <a:uLnTx/>
                <a:uFillTx/>
                <a:latin typeface="Verdana"/>
                <a:ea typeface="+mn-ea"/>
                <a:cs typeface="+mn-cs"/>
              </a:rPr>
              <a:t>Mijlpalen:</a:t>
            </a:r>
          </a:p>
          <a:p>
            <a:pPr marR="0" lvl="0" algn="l" defTabSz="914400" rtl="0" eaLnBrk="1" fontAlgn="auto" latinLnBrk="0" hangingPunct="1">
              <a:lnSpc>
                <a:spcPct val="100000"/>
              </a:lnSpc>
              <a:spcBef>
                <a:spcPts val="0"/>
              </a:spcBef>
              <a:spcAft>
                <a:spcPts val="0"/>
              </a:spcAft>
              <a:buClrTx/>
              <a:buSzTx/>
              <a:tabLst/>
              <a:defRPr/>
            </a:pPr>
            <a:endParaRPr lang="nl-NL" sz="1600" dirty="0">
              <a:solidFill>
                <a:srgbClr val="000000"/>
              </a:solidFill>
              <a:latin typeface="Verdana"/>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nl-NL" sz="1600" b="0" i="0" u="none" strike="noStrike" kern="1200" cap="none" spc="0" normalizeH="0" baseline="0" noProof="0" dirty="0">
                <a:ln>
                  <a:noFill/>
                </a:ln>
                <a:solidFill>
                  <a:srgbClr val="000000"/>
                </a:solidFill>
                <a:effectLst/>
                <a:uLnTx/>
                <a:uFillTx/>
                <a:latin typeface="Verdana"/>
                <a:ea typeface="+mn-ea"/>
                <a:cs typeface="+mn-cs"/>
              </a:rPr>
              <a:t>Duidelijkheid over wat we van </a:t>
            </a:r>
            <a:r>
              <a:rPr kumimoji="0" lang="nl-NL" sz="1600" b="0" i="0" u="none" strike="noStrike" kern="1200" cap="none" spc="0" normalizeH="0" baseline="0" noProof="0" dirty="0" err="1">
                <a:ln>
                  <a:noFill/>
                </a:ln>
                <a:solidFill>
                  <a:srgbClr val="000000"/>
                </a:solidFill>
                <a:effectLst/>
                <a:uLnTx/>
                <a:uFillTx/>
                <a:latin typeface="Verdana"/>
                <a:ea typeface="+mn-ea"/>
                <a:cs typeface="+mn-cs"/>
              </a:rPr>
              <a:t>DigiLab</a:t>
            </a:r>
            <a:r>
              <a:rPr kumimoji="0" lang="nl-NL" sz="1600" b="0" i="0" u="none" strike="noStrike" kern="1200" cap="none" spc="0" normalizeH="0" baseline="0" noProof="0" dirty="0">
                <a:ln>
                  <a:noFill/>
                </a:ln>
                <a:solidFill>
                  <a:srgbClr val="000000"/>
                </a:solidFill>
                <a:effectLst/>
                <a:uLnTx/>
                <a:uFillTx/>
                <a:latin typeface="Verdana"/>
                <a:ea typeface="+mn-ea"/>
                <a:cs typeface="+mn-cs"/>
              </a:rPr>
              <a:t> verwachten voor 24-11</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nl-NL" sz="1600" dirty="0">
                <a:solidFill>
                  <a:srgbClr val="000000"/>
                </a:solidFill>
                <a:latin typeface="Verdana"/>
              </a:rPr>
              <a:t>Projectplan – concept versie opleveren voor stuurgroep in december</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nl-NL" sz="1600" dirty="0">
                <a:solidFill>
                  <a:srgbClr val="000000"/>
                </a:solidFill>
                <a:latin typeface="Verdana"/>
              </a:rPr>
              <a:t>Start per 1 januari 2024</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nl-NL" sz="1600" dirty="0">
              <a:solidFill>
                <a:srgbClr val="000000"/>
              </a:solidFill>
              <a:latin typeface="Verdana"/>
            </a:endParaRPr>
          </a:p>
          <a:p>
            <a:pPr marR="0" lvl="0" algn="l" defTabSz="914400" rtl="0" eaLnBrk="1" fontAlgn="auto" latinLnBrk="0" hangingPunct="1">
              <a:lnSpc>
                <a:spcPct val="100000"/>
              </a:lnSpc>
              <a:spcBef>
                <a:spcPts val="0"/>
              </a:spcBef>
              <a:spcAft>
                <a:spcPts val="0"/>
              </a:spcAft>
              <a:buClrTx/>
              <a:buSzTx/>
              <a:tabLst/>
              <a:defRPr/>
            </a:pPr>
            <a:r>
              <a:rPr lang="nl-NL" sz="1600" dirty="0">
                <a:solidFill>
                  <a:srgbClr val="000000"/>
                </a:solidFill>
                <a:latin typeface="Verdana"/>
              </a:rPr>
              <a:t>Vragen: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nl-NL" sz="1600" dirty="0">
                <a:solidFill>
                  <a:srgbClr val="000000"/>
                </a:solidFill>
                <a:latin typeface="Verdana"/>
              </a:rPr>
              <a:t>Wanneer is de </a:t>
            </a:r>
            <a:r>
              <a:rPr lang="nl-NL" sz="1600" dirty="0" err="1">
                <a:solidFill>
                  <a:srgbClr val="000000"/>
                </a:solidFill>
                <a:latin typeface="Verdana"/>
              </a:rPr>
              <a:t>PoC</a:t>
            </a:r>
            <a:r>
              <a:rPr lang="nl-NL" sz="1600" dirty="0">
                <a:solidFill>
                  <a:srgbClr val="000000"/>
                </a:solidFill>
                <a:latin typeface="Verdana"/>
              </a:rPr>
              <a:t> een succes?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nl-NL" sz="1600" dirty="0">
                <a:solidFill>
                  <a:srgbClr val="000000"/>
                </a:solidFill>
                <a:latin typeface="Verdana"/>
              </a:rPr>
              <a:t>Eerdere antwoorden: als we weten dat we als Rijksoverheid kunnen aantonen dat we Open Source software kunnen ontwikkelen.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nl-NL" sz="1600" dirty="0">
                <a:solidFill>
                  <a:srgbClr val="000000"/>
                </a:solidFill>
                <a:latin typeface="Verdana"/>
              </a:rPr>
              <a:t>Hebben we een presentatie en/of training nodig wat open source is en hoe dat </a:t>
            </a:r>
            <a:r>
              <a:rPr lang="nl-NL" sz="1600" dirty="0" err="1">
                <a:solidFill>
                  <a:srgbClr val="000000"/>
                </a:solidFill>
                <a:latin typeface="Verdana"/>
              </a:rPr>
              <a:t>rijksbreed</a:t>
            </a:r>
            <a:r>
              <a:rPr lang="nl-NL" sz="1600" dirty="0">
                <a:solidFill>
                  <a:srgbClr val="000000"/>
                </a:solidFill>
                <a:latin typeface="Verdana"/>
              </a:rPr>
              <a:t> zou kunnen werken?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nl-NL" sz="1600" dirty="0">
                <a:solidFill>
                  <a:srgbClr val="000000"/>
                </a:solidFill>
                <a:latin typeface="Verdana"/>
              </a:rPr>
              <a:t>Is een draaiende community rondom 1 open source initiatief – </a:t>
            </a:r>
            <a:r>
              <a:rPr lang="nl-NL" sz="1600" dirty="0" err="1">
                <a:solidFill>
                  <a:srgbClr val="000000"/>
                </a:solidFill>
                <a:latin typeface="Verdana"/>
              </a:rPr>
              <a:t>Rijksbreed</a:t>
            </a:r>
            <a:r>
              <a:rPr lang="nl-NL" sz="1600" dirty="0">
                <a:solidFill>
                  <a:srgbClr val="000000"/>
                </a:solidFill>
                <a:latin typeface="Verdana"/>
              </a:rPr>
              <a:t> een doel? Tijdens de </a:t>
            </a:r>
            <a:r>
              <a:rPr lang="nl-NL" sz="1600" dirty="0" err="1">
                <a:solidFill>
                  <a:srgbClr val="000000"/>
                </a:solidFill>
                <a:latin typeface="Verdana"/>
              </a:rPr>
              <a:t>PoC</a:t>
            </a:r>
            <a:r>
              <a:rPr lang="nl-NL" sz="1600" dirty="0">
                <a:solidFill>
                  <a:srgbClr val="000000"/>
                </a:solidFill>
                <a:latin typeface="Verdana"/>
              </a:rPr>
              <a:t> oefenen we in het klein en dan doen we dat later voor 1 open source initiatief. We ontwikkelen dan een </a:t>
            </a:r>
            <a:r>
              <a:rPr lang="nl-NL" sz="1600" dirty="0" err="1">
                <a:solidFill>
                  <a:srgbClr val="000000"/>
                </a:solidFill>
                <a:latin typeface="Verdana"/>
              </a:rPr>
              <a:t>practise</a:t>
            </a:r>
            <a:r>
              <a:rPr lang="nl-NL" sz="1600" dirty="0">
                <a:solidFill>
                  <a:srgbClr val="000000"/>
                </a:solidFill>
                <a:latin typeface="Verdana"/>
              </a:rPr>
              <a:t> die we kunnen gebruiken om mensen te helpen en inspireren hoe dat gaat werken.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nl-NL" sz="1600" dirty="0">
              <a:solidFill>
                <a:srgbClr val="000000"/>
              </a:solidFill>
              <a:latin typeface="Verdana"/>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nl-NL" sz="1600" dirty="0">
              <a:solidFill>
                <a:srgbClr val="000000"/>
              </a:solidFill>
              <a:latin typeface="Verdana"/>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nl-NL" sz="1600" b="0" i="0" u="none" strike="noStrike" kern="1200" cap="none" spc="0" normalizeH="0" baseline="0" noProof="0" dirty="0">
              <a:ln>
                <a:noFill/>
              </a:ln>
              <a:solidFill>
                <a:srgbClr val="000000"/>
              </a:solidFill>
              <a:effectLst/>
              <a:uLnTx/>
              <a:uFillTx/>
              <a:latin typeface="Verdana"/>
              <a:ea typeface="+mn-ea"/>
              <a:cs typeface="+mn-cs"/>
            </a:endParaRPr>
          </a:p>
        </p:txBody>
      </p:sp>
    </p:spTree>
    <p:extLst>
      <p:ext uri="{BB962C8B-B14F-4D97-AF65-F5344CB8AC3E}">
        <p14:creationId xmlns:p14="http://schemas.microsoft.com/office/powerpoint/2010/main" val="1152089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B1756-48FC-26B7-4CC6-7793CF6ABDC8}"/>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C7EFCE9-FAA2-66C9-1EA0-4F5B52430B8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4" name="think-cell data - do not delete" hidden="1">
                        <a:extLst>
                          <a:ext uri="{FF2B5EF4-FFF2-40B4-BE49-F238E27FC236}">
                            <a16:creationId xmlns:a16="http://schemas.microsoft.com/office/drawing/2014/main" id="{1C2428A0-5565-CAFE-6997-9F8C94177D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hthoek 5">
            <a:extLst>
              <a:ext uri="{FF2B5EF4-FFF2-40B4-BE49-F238E27FC236}">
                <a16:creationId xmlns:a16="http://schemas.microsoft.com/office/drawing/2014/main" id="{19CE7839-6F38-E019-94F2-CAB0FE2B56CA}"/>
              </a:ext>
            </a:extLst>
          </p:cNvPr>
          <p:cNvSpPr/>
          <p:nvPr/>
        </p:nvSpPr>
        <p:spPr>
          <a:xfrm>
            <a:off x="4705764" y="1749980"/>
            <a:ext cx="885825" cy="46196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err="1"/>
              <a:t>Github</a:t>
            </a:r>
            <a:r>
              <a:rPr lang="nl-NL" sz="700" dirty="0"/>
              <a:t> training voor  </a:t>
            </a:r>
            <a:r>
              <a:rPr lang="nl-NL" sz="700" dirty="0" err="1"/>
              <a:t>dummies</a:t>
            </a:r>
            <a:r>
              <a:rPr lang="nl-NL" sz="700" dirty="0"/>
              <a:t> gemaakt</a:t>
            </a:r>
          </a:p>
        </p:txBody>
      </p:sp>
      <p:sp>
        <p:nvSpPr>
          <p:cNvPr id="7" name="Rechthoek 6">
            <a:extLst>
              <a:ext uri="{FF2B5EF4-FFF2-40B4-BE49-F238E27FC236}">
                <a16:creationId xmlns:a16="http://schemas.microsoft.com/office/drawing/2014/main" id="{9B487134-CFCB-13B8-0712-75549E913757}"/>
              </a:ext>
            </a:extLst>
          </p:cNvPr>
          <p:cNvSpPr/>
          <p:nvPr/>
        </p:nvSpPr>
        <p:spPr>
          <a:xfrm>
            <a:off x="8145640" y="2231508"/>
            <a:ext cx="885825" cy="46196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bg2"/>
                </a:solidFill>
              </a:rPr>
              <a:t>Workflow voor development</a:t>
            </a:r>
          </a:p>
          <a:p>
            <a:pPr algn="ctr"/>
            <a:r>
              <a:rPr lang="nl-NL" sz="700" dirty="0">
                <a:solidFill>
                  <a:schemeClr val="bg2"/>
                </a:solidFill>
              </a:rPr>
              <a:t>gemaakt</a:t>
            </a:r>
          </a:p>
        </p:txBody>
      </p:sp>
      <p:sp>
        <p:nvSpPr>
          <p:cNvPr id="8" name="Rechthoek 7">
            <a:extLst>
              <a:ext uri="{FF2B5EF4-FFF2-40B4-BE49-F238E27FC236}">
                <a16:creationId xmlns:a16="http://schemas.microsoft.com/office/drawing/2014/main" id="{12025A1D-C8B9-3191-1900-523F288AA525}"/>
              </a:ext>
            </a:extLst>
          </p:cNvPr>
          <p:cNvSpPr/>
          <p:nvPr/>
        </p:nvSpPr>
        <p:spPr>
          <a:xfrm>
            <a:off x="8145640" y="2729190"/>
            <a:ext cx="885825" cy="46196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bg2"/>
                </a:solidFill>
              </a:rPr>
              <a:t>Omgevingstools development</a:t>
            </a:r>
          </a:p>
          <a:p>
            <a:pPr algn="ctr"/>
            <a:r>
              <a:rPr lang="nl-NL" sz="700" dirty="0">
                <a:solidFill>
                  <a:schemeClr val="bg2"/>
                </a:solidFill>
              </a:rPr>
              <a:t>gekozen</a:t>
            </a:r>
          </a:p>
        </p:txBody>
      </p:sp>
      <p:sp>
        <p:nvSpPr>
          <p:cNvPr id="10" name="Rechthoek 9">
            <a:extLst>
              <a:ext uri="{FF2B5EF4-FFF2-40B4-BE49-F238E27FC236}">
                <a16:creationId xmlns:a16="http://schemas.microsoft.com/office/drawing/2014/main" id="{CDE4904F-123D-2963-2C85-5B8CFE60791E}"/>
              </a:ext>
            </a:extLst>
          </p:cNvPr>
          <p:cNvSpPr/>
          <p:nvPr/>
        </p:nvSpPr>
        <p:spPr>
          <a:xfrm>
            <a:off x="8123769" y="5254138"/>
            <a:ext cx="885825" cy="46196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err="1"/>
              <a:t>Preso</a:t>
            </a:r>
            <a:r>
              <a:rPr lang="nl-NL" sz="700" dirty="0"/>
              <a:t> – </a:t>
            </a:r>
            <a:r>
              <a:rPr lang="nl-NL" sz="700" dirty="0" err="1"/>
              <a:t>WoW</a:t>
            </a:r>
            <a:endParaRPr lang="nl-NL" sz="700" dirty="0"/>
          </a:p>
          <a:p>
            <a:pPr algn="ctr"/>
            <a:r>
              <a:rPr lang="nl-NL" sz="700" dirty="0"/>
              <a:t>Volgers NL</a:t>
            </a:r>
          </a:p>
        </p:txBody>
      </p:sp>
      <p:sp>
        <p:nvSpPr>
          <p:cNvPr id="11" name="Rechthoek 10">
            <a:extLst>
              <a:ext uri="{FF2B5EF4-FFF2-40B4-BE49-F238E27FC236}">
                <a16:creationId xmlns:a16="http://schemas.microsoft.com/office/drawing/2014/main" id="{BCB73BA3-160A-FE19-9521-4CF07F57459B}"/>
              </a:ext>
            </a:extLst>
          </p:cNvPr>
          <p:cNvSpPr/>
          <p:nvPr/>
        </p:nvSpPr>
        <p:spPr>
          <a:xfrm>
            <a:off x="890587" y="4053093"/>
            <a:ext cx="885825" cy="46196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err="1"/>
              <a:t>Paperwork</a:t>
            </a:r>
            <a:r>
              <a:rPr lang="nl-NL" sz="700" dirty="0"/>
              <a:t> &amp; </a:t>
            </a:r>
            <a:r>
              <a:rPr lang="nl-NL" sz="700" dirty="0" err="1"/>
              <a:t>Artefacts</a:t>
            </a:r>
            <a:endParaRPr lang="nl-NL" sz="700" dirty="0"/>
          </a:p>
        </p:txBody>
      </p:sp>
      <p:sp>
        <p:nvSpPr>
          <p:cNvPr id="12" name="Rechthoek 11">
            <a:extLst>
              <a:ext uri="{FF2B5EF4-FFF2-40B4-BE49-F238E27FC236}">
                <a16:creationId xmlns:a16="http://schemas.microsoft.com/office/drawing/2014/main" id="{ADFFCBF1-588A-F515-4CB3-9FCCEAF9E82D}"/>
              </a:ext>
            </a:extLst>
          </p:cNvPr>
          <p:cNvSpPr/>
          <p:nvPr/>
        </p:nvSpPr>
        <p:spPr>
          <a:xfrm>
            <a:off x="8123769" y="5774675"/>
            <a:ext cx="885825" cy="46196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err="1"/>
              <a:t>Preso</a:t>
            </a:r>
            <a:r>
              <a:rPr lang="nl-NL" sz="700" dirty="0"/>
              <a:t> – </a:t>
            </a:r>
            <a:r>
              <a:rPr lang="nl-NL" sz="700" dirty="0" err="1"/>
              <a:t>WoW</a:t>
            </a:r>
            <a:endParaRPr lang="nl-NL" sz="700" dirty="0"/>
          </a:p>
          <a:p>
            <a:pPr algn="ctr"/>
            <a:r>
              <a:rPr lang="nl-NL" sz="700" dirty="0"/>
              <a:t>Volgers EN</a:t>
            </a:r>
          </a:p>
        </p:txBody>
      </p:sp>
      <p:sp>
        <p:nvSpPr>
          <p:cNvPr id="13" name="Rechthoek 12">
            <a:extLst>
              <a:ext uri="{FF2B5EF4-FFF2-40B4-BE49-F238E27FC236}">
                <a16:creationId xmlns:a16="http://schemas.microsoft.com/office/drawing/2014/main" id="{BDDB7B2C-9B62-C73C-45F2-54BBAFB6618F}"/>
              </a:ext>
            </a:extLst>
          </p:cNvPr>
          <p:cNvSpPr/>
          <p:nvPr/>
        </p:nvSpPr>
        <p:spPr>
          <a:xfrm>
            <a:off x="4627997" y="2970355"/>
            <a:ext cx="885825" cy="46196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err="1"/>
              <a:t>Preso</a:t>
            </a:r>
            <a:r>
              <a:rPr lang="nl-NL" sz="700" dirty="0"/>
              <a:t> – </a:t>
            </a:r>
            <a:r>
              <a:rPr lang="nl-NL" sz="700" dirty="0" err="1"/>
              <a:t>WoW</a:t>
            </a:r>
            <a:endParaRPr lang="nl-NL" sz="700" dirty="0"/>
          </a:p>
          <a:p>
            <a:pPr algn="ctr"/>
            <a:r>
              <a:rPr lang="nl-NL" sz="700" dirty="0"/>
              <a:t>Kerngroep</a:t>
            </a:r>
          </a:p>
        </p:txBody>
      </p:sp>
      <p:sp>
        <p:nvSpPr>
          <p:cNvPr id="14" name="Rechthoek 13">
            <a:extLst>
              <a:ext uri="{FF2B5EF4-FFF2-40B4-BE49-F238E27FC236}">
                <a16:creationId xmlns:a16="http://schemas.microsoft.com/office/drawing/2014/main" id="{0505992C-B799-5543-6656-266C5FE85E67}"/>
              </a:ext>
            </a:extLst>
          </p:cNvPr>
          <p:cNvSpPr/>
          <p:nvPr/>
        </p:nvSpPr>
        <p:spPr>
          <a:xfrm>
            <a:off x="5224261" y="3330412"/>
            <a:ext cx="885825" cy="46196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t>Beste manier om te installeren?</a:t>
            </a:r>
          </a:p>
        </p:txBody>
      </p:sp>
      <p:sp>
        <p:nvSpPr>
          <p:cNvPr id="15" name="Rechthoek 14">
            <a:extLst>
              <a:ext uri="{FF2B5EF4-FFF2-40B4-BE49-F238E27FC236}">
                <a16:creationId xmlns:a16="http://schemas.microsoft.com/office/drawing/2014/main" id="{77E4E88C-3A7D-C8CF-532C-B32C19C218AF}"/>
              </a:ext>
            </a:extLst>
          </p:cNvPr>
          <p:cNvSpPr/>
          <p:nvPr/>
        </p:nvSpPr>
        <p:spPr>
          <a:xfrm>
            <a:off x="5224261" y="3821395"/>
            <a:ext cx="885825" cy="80486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t>Integratie partners:</a:t>
            </a:r>
          </a:p>
          <a:p>
            <a:pPr algn="ctr"/>
            <a:r>
              <a:rPr lang="nl-NL" sz="700" dirty="0"/>
              <a:t>Welk </a:t>
            </a:r>
            <a:r>
              <a:rPr lang="nl-NL" sz="700" dirty="0" err="1"/>
              <a:t>overheidsonderdeels</a:t>
            </a:r>
            <a:r>
              <a:rPr lang="nl-NL" sz="700" dirty="0"/>
              <a:t> wil/gaat zelf installeren?</a:t>
            </a:r>
          </a:p>
        </p:txBody>
      </p:sp>
      <p:sp>
        <p:nvSpPr>
          <p:cNvPr id="16" name="Rechthoek 15">
            <a:extLst>
              <a:ext uri="{FF2B5EF4-FFF2-40B4-BE49-F238E27FC236}">
                <a16:creationId xmlns:a16="http://schemas.microsoft.com/office/drawing/2014/main" id="{C1A35045-D085-89A0-7F9F-231593374DA7}"/>
              </a:ext>
            </a:extLst>
          </p:cNvPr>
          <p:cNvSpPr/>
          <p:nvPr/>
        </p:nvSpPr>
        <p:spPr>
          <a:xfrm>
            <a:off x="890587" y="4579359"/>
            <a:ext cx="885825" cy="46196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t>Vraag/onderwerpen</a:t>
            </a:r>
          </a:p>
        </p:txBody>
      </p:sp>
      <p:sp>
        <p:nvSpPr>
          <p:cNvPr id="17" name="Rechthoek 16">
            <a:extLst>
              <a:ext uri="{FF2B5EF4-FFF2-40B4-BE49-F238E27FC236}">
                <a16:creationId xmlns:a16="http://schemas.microsoft.com/office/drawing/2014/main" id="{57BA62E5-BD97-BE4A-9A34-4F02AC23DC3D}"/>
              </a:ext>
            </a:extLst>
          </p:cNvPr>
          <p:cNvSpPr/>
          <p:nvPr/>
        </p:nvSpPr>
        <p:spPr>
          <a:xfrm>
            <a:off x="6265072" y="3577284"/>
            <a:ext cx="885825" cy="46196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tx1">
                    <a:lumMod val="95000"/>
                    <a:lumOff val="5000"/>
                  </a:schemeClr>
                </a:solidFill>
              </a:rPr>
              <a:t>Werkgroepen activeren en verwachtingen</a:t>
            </a:r>
          </a:p>
        </p:txBody>
      </p:sp>
      <p:sp>
        <p:nvSpPr>
          <p:cNvPr id="18" name="Rechthoek 17">
            <a:extLst>
              <a:ext uri="{FF2B5EF4-FFF2-40B4-BE49-F238E27FC236}">
                <a16:creationId xmlns:a16="http://schemas.microsoft.com/office/drawing/2014/main" id="{27786FA8-D2E3-AF49-C0C9-C039B4B92646}"/>
              </a:ext>
            </a:extLst>
          </p:cNvPr>
          <p:cNvSpPr/>
          <p:nvPr/>
        </p:nvSpPr>
        <p:spPr>
          <a:xfrm>
            <a:off x="5721128" y="1765112"/>
            <a:ext cx="885825" cy="46196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tx1">
                    <a:lumMod val="95000"/>
                    <a:lumOff val="5000"/>
                  </a:schemeClr>
                </a:solidFill>
              </a:rPr>
              <a:t>Training geven aan zij die dat willen (o.a. BSW)</a:t>
            </a:r>
          </a:p>
        </p:txBody>
      </p:sp>
      <p:sp>
        <p:nvSpPr>
          <p:cNvPr id="19" name="Rechthoek 18">
            <a:extLst>
              <a:ext uri="{FF2B5EF4-FFF2-40B4-BE49-F238E27FC236}">
                <a16:creationId xmlns:a16="http://schemas.microsoft.com/office/drawing/2014/main" id="{1D0BD4A5-6D4D-C029-4B45-650E3F866C5C}"/>
              </a:ext>
            </a:extLst>
          </p:cNvPr>
          <p:cNvSpPr/>
          <p:nvPr/>
        </p:nvSpPr>
        <p:spPr>
          <a:xfrm>
            <a:off x="787572" y="1433025"/>
            <a:ext cx="1313413" cy="121584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t>Inrichting </a:t>
            </a:r>
            <a:r>
              <a:rPr lang="nl-NL" sz="700" dirty="0" err="1"/>
              <a:t>Github</a:t>
            </a:r>
            <a:r>
              <a:rPr lang="nl-NL" sz="700" dirty="0"/>
              <a:t> </a:t>
            </a:r>
          </a:p>
          <a:p>
            <a:r>
              <a:rPr lang="nl-NL" sz="700" dirty="0"/>
              <a:t>- Plan: iteraties</a:t>
            </a:r>
          </a:p>
          <a:p>
            <a:r>
              <a:rPr lang="nl-NL" sz="700" dirty="0"/>
              <a:t>- Issues</a:t>
            </a:r>
          </a:p>
          <a:p>
            <a:r>
              <a:rPr lang="nl-NL" sz="700" dirty="0"/>
              <a:t>- Plan: Retro</a:t>
            </a:r>
          </a:p>
          <a:p>
            <a:r>
              <a:rPr lang="nl-NL" sz="700" dirty="0"/>
              <a:t>- Pull </a:t>
            </a:r>
            <a:r>
              <a:rPr lang="nl-NL" sz="700" dirty="0" err="1"/>
              <a:t>Requests</a:t>
            </a:r>
            <a:endParaRPr lang="nl-NL" sz="700" dirty="0"/>
          </a:p>
          <a:p>
            <a:r>
              <a:rPr lang="nl-NL" sz="700" dirty="0"/>
              <a:t>- Bugs</a:t>
            </a:r>
          </a:p>
          <a:p>
            <a:r>
              <a:rPr lang="nl-NL" sz="700" dirty="0"/>
              <a:t>? Documentatie in </a:t>
            </a:r>
            <a:r>
              <a:rPr lang="nl-NL" sz="700" dirty="0" err="1"/>
              <a:t>github</a:t>
            </a:r>
            <a:endParaRPr lang="nl-NL" sz="700" dirty="0"/>
          </a:p>
        </p:txBody>
      </p:sp>
      <p:sp>
        <p:nvSpPr>
          <p:cNvPr id="20" name="Rechthoek 19">
            <a:extLst>
              <a:ext uri="{FF2B5EF4-FFF2-40B4-BE49-F238E27FC236}">
                <a16:creationId xmlns:a16="http://schemas.microsoft.com/office/drawing/2014/main" id="{9B51A7E5-D10E-0CDD-049E-56DC40E85920}"/>
              </a:ext>
            </a:extLst>
          </p:cNvPr>
          <p:cNvSpPr/>
          <p:nvPr/>
        </p:nvSpPr>
        <p:spPr>
          <a:xfrm>
            <a:off x="890587" y="5105625"/>
            <a:ext cx="885825" cy="46196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tx1">
                    <a:lumMod val="95000"/>
                    <a:lumOff val="5000"/>
                  </a:schemeClr>
                </a:solidFill>
              </a:rPr>
              <a:t>Acties</a:t>
            </a:r>
          </a:p>
        </p:txBody>
      </p:sp>
      <p:sp>
        <p:nvSpPr>
          <p:cNvPr id="21" name="Rechthoek 20">
            <a:extLst>
              <a:ext uri="{FF2B5EF4-FFF2-40B4-BE49-F238E27FC236}">
                <a16:creationId xmlns:a16="http://schemas.microsoft.com/office/drawing/2014/main" id="{2206ABD2-474E-135A-6FAE-539D19E14FCA}"/>
              </a:ext>
            </a:extLst>
          </p:cNvPr>
          <p:cNvSpPr/>
          <p:nvPr/>
        </p:nvSpPr>
        <p:spPr>
          <a:xfrm>
            <a:off x="885984" y="5628065"/>
            <a:ext cx="885825" cy="461963"/>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bg2"/>
                </a:solidFill>
              </a:rPr>
              <a:t>Besluiten/</a:t>
            </a:r>
          </a:p>
          <a:p>
            <a:pPr algn="ctr"/>
            <a:r>
              <a:rPr lang="nl-NL" sz="700" dirty="0" err="1">
                <a:solidFill>
                  <a:schemeClr val="bg2"/>
                </a:solidFill>
              </a:rPr>
              <a:t>uitgangs</a:t>
            </a:r>
            <a:endParaRPr lang="nl-NL" sz="700" dirty="0">
              <a:solidFill>
                <a:schemeClr val="bg2"/>
              </a:solidFill>
            </a:endParaRPr>
          </a:p>
          <a:p>
            <a:pPr algn="ctr"/>
            <a:r>
              <a:rPr lang="nl-NL" sz="700" dirty="0">
                <a:solidFill>
                  <a:schemeClr val="bg2"/>
                </a:solidFill>
              </a:rPr>
              <a:t>punten</a:t>
            </a:r>
          </a:p>
        </p:txBody>
      </p:sp>
      <p:sp>
        <p:nvSpPr>
          <p:cNvPr id="22" name="Rechthoek 21">
            <a:extLst>
              <a:ext uri="{FF2B5EF4-FFF2-40B4-BE49-F238E27FC236}">
                <a16:creationId xmlns:a16="http://schemas.microsoft.com/office/drawing/2014/main" id="{AA165D5C-C386-174F-E3BB-965A81C6796C}"/>
              </a:ext>
            </a:extLst>
          </p:cNvPr>
          <p:cNvSpPr/>
          <p:nvPr/>
        </p:nvSpPr>
        <p:spPr>
          <a:xfrm>
            <a:off x="787571" y="2749519"/>
            <a:ext cx="1313413" cy="461963"/>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bg2"/>
                </a:solidFill>
              </a:rPr>
              <a:t>We gebruiken </a:t>
            </a:r>
            <a:r>
              <a:rPr lang="nl-NL" sz="700" dirty="0" err="1">
                <a:solidFill>
                  <a:schemeClr val="bg2"/>
                </a:solidFill>
              </a:rPr>
              <a:t>Github</a:t>
            </a:r>
            <a:endParaRPr lang="nl-NL" sz="700" dirty="0">
              <a:solidFill>
                <a:schemeClr val="bg2"/>
              </a:solidFill>
            </a:endParaRPr>
          </a:p>
        </p:txBody>
      </p:sp>
      <p:sp>
        <p:nvSpPr>
          <p:cNvPr id="23" name="Rechthoek 22">
            <a:extLst>
              <a:ext uri="{FF2B5EF4-FFF2-40B4-BE49-F238E27FC236}">
                <a16:creationId xmlns:a16="http://schemas.microsoft.com/office/drawing/2014/main" id="{FB25690F-D0D7-845F-E06D-4FB952EB504E}"/>
              </a:ext>
            </a:extLst>
          </p:cNvPr>
          <p:cNvSpPr/>
          <p:nvPr/>
        </p:nvSpPr>
        <p:spPr>
          <a:xfrm>
            <a:off x="5223307" y="4670989"/>
            <a:ext cx="885825" cy="46196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t>Integratiepartners:</a:t>
            </a:r>
          </a:p>
          <a:p>
            <a:pPr algn="ctr"/>
            <a:r>
              <a:rPr lang="nl-NL" sz="700" dirty="0"/>
              <a:t>SSC-ICT, AMS, RVIHH, </a:t>
            </a:r>
            <a:r>
              <a:rPr lang="nl-NL" sz="700" dirty="0" err="1"/>
              <a:t>etc</a:t>
            </a:r>
            <a:endParaRPr lang="nl-NL" sz="700" dirty="0"/>
          </a:p>
        </p:txBody>
      </p:sp>
      <p:sp>
        <p:nvSpPr>
          <p:cNvPr id="24" name="Rechthoek 23">
            <a:extLst>
              <a:ext uri="{FF2B5EF4-FFF2-40B4-BE49-F238E27FC236}">
                <a16:creationId xmlns:a16="http://schemas.microsoft.com/office/drawing/2014/main" id="{8EC2E098-2AF3-45E7-B566-369D84ADF3F4}"/>
              </a:ext>
            </a:extLst>
          </p:cNvPr>
          <p:cNvSpPr/>
          <p:nvPr/>
        </p:nvSpPr>
        <p:spPr>
          <a:xfrm>
            <a:off x="2734246" y="1207679"/>
            <a:ext cx="1241719" cy="604838"/>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bg2"/>
                </a:solidFill>
              </a:rPr>
              <a:t>We willen de documentatie en rapporten geleidelijk opbouwen</a:t>
            </a:r>
          </a:p>
        </p:txBody>
      </p:sp>
      <p:sp>
        <p:nvSpPr>
          <p:cNvPr id="25" name="Rechthoek 24">
            <a:extLst>
              <a:ext uri="{FF2B5EF4-FFF2-40B4-BE49-F238E27FC236}">
                <a16:creationId xmlns:a16="http://schemas.microsoft.com/office/drawing/2014/main" id="{229FDD50-19C4-2EDB-4E24-B39834CAD944}"/>
              </a:ext>
            </a:extLst>
          </p:cNvPr>
          <p:cNvSpPr/>
          <p:nvPr/>
        </p:nvSpPr>
        <p:spPr>
          <a:xfrm>
            <a:off x="2734245" y="1842517"/>
            <a:ext cx="1241719" cy="46196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t>Event Duitsland 13 december: Berry?</a:t>
            </a:r>
          </a:p>
        </p:txBody>
      </p:sp>
      <p:sp>
        <p:nvSpPr>
          <p:cNvPr id="26" name="Rechthoek 25">
            <a:extLst>
              <a:ext uri="{FF2B5EF4-FFF2-40B4-BE49-F238E27FC236}">
                <a16:creationId xmlns:a16="http://schemas.microsoft.com/office/drawing/2014/main" id="{F346BE99-7C9F-5F84-A9DB-0A2EEA64D065}"/>
              </a:ext>
            </a:extLst>
          </p:cNvPr>
          <p:cNvSpPr/>
          <p:nvPr/>
        </p:nvSpPr>
        <p:spPr>
          <a:xfrm>
            <a:off x="2734242" y="2338273"/>
            <a:ext cx="1241719" cy="461963"/>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bg2"/>
                </a:solidFill>
              </a:rPr>
              <a:t>Technische </a:t>
            </a:r>
            <a:r>
              <a:rPr lang="nl-NL" sz="700" dirty="0" err="1">
                <a:solidFill>
                  <a:schemeClr val="bg2"/>
                </a:solidFill>
              </a:rPr>
              <a:t>PoC</a:t>
            </a:r>
            <a:endParaRPr lang="nl-NL" sz="700" dirty="0">
              <a:solidFill>
                <a:schemeClr val="bg2"/>
              </a:solidFill>
            </a:endParaRPr>
          </a:p>
        </p:txBody>
      </p:sp>
      <p:sp>
        <p:nvSpPr>
          <p:cNvPr id="27" name="Rechthoek 26">
            <a:extLst>
              <a:ext uri="{FF2B5EF4-FFF2-40B4-BE49-F238E27FC236}">
                <a16:creationId xmlns:a16="http://schemas.microsoft.com/office/drawing/2014/main" id="{7AAB4BB6-296E-4ED3-5A63-8743FC699F6A}"/>
              </a:ext>
            </a:extLst>
          </p:cNvPr>
          <p:cNvSpPr/>
          <p:nvPr/>
        </p:nvSpPr>
        <p:spPr>
          <a:xfrm>
            <a:off x="2734243" y="2838793"/>
            <a:ext cx="1241719" cy="83109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bg2"/>
                </a:solidFill>
              </a:rPr>
              <a:t>Klankbordgroep </a:t>
            </a:r>
            <a:r>
              <a:rPr lang="nl-NL" sz="700" dirty="0" err="1">
                <a:solidFill>
                  <a:schemeClr val="bg2"/>
                </a:solidFill>
              </a:rPr>
              <a:t>obv</a:t>
            </a:r>
            <a:r>
              <a:rPr lang="nl-NL" sz="700" dirty="0">
                <a:solidFill>
                  <a:schemeClr val="bg2"/>
                </a:solidFill>
              </a:rPr>
              <a:t> </a:t>
            </a:r>
            <a:r>
              <a:rPr lang="nl-NL" sz="700" dirty="0" err="1">
                <a:solidFill>
                  <a:schemeClr val="bg2"/>
                </a:solidFill>
              </a:rPr>
              <a:t>funnel</a:t>
            </a:r>
            <a:r>
              <a:rPr lang="nl-NL" sz="700" dirty="0">
                <a:solidFill>
                  <a:schemeClr val="bg2"/>
                </a:solidFill>
              </a:rPr>
              <a:t>-nabijheid:</a:t>
            </a:r>
          </a:p>
          <a:p>
            <a:pPr algn="ctr"/>
            <a:endParaRPr lang="nl-NL" sz="700" dirty="0">
              <a:solidFill>
                <a:schemeClr val="bg2"/>
              </a:solidFill>
            </a:endParaRPr>
          </a:p>
          <a:p>
            <a:pPr algn="ctr"/>
            <a:r>
              <a:rPr lang="nl-NL" sz="700" dirty="0">
                <a:solidFill>
                  <a:schemeClr val="bg2"/>
                </a:solidFill>
              </a:rPr>
              <a:t>Users, </a:t>
            </a:r>
            <a:r>
              <a:rPr lang="nl-NL" sz="700" dirty="0" err="1">
                <a:solidFill>
                  <a:schemeClr val="bg2"/>
                </a:solidFill>
              </a:rPr>
              <a:t>contributer</a:t>
            </a:r>
            <a:r>
              <a:rPr lang="nl-NL" sz="700" dirty="0">
                <a:solidFill>
                  <a:schemeClr val="bg2"/>
                </a:solidFill>
              </a:rPr>
              <a:t>, </a:t>
            </a:r>
            <a:r>
              <a:rPr lang="nl-NL" sz="700" dirty="0" err="1">
                <a:solidFill>
                  <a:schemeClr val="bg2"/>
                </a:solidFill>
              </a:rPr>
              <a:t>commiters</a:t>
            </a:r>
            <a:endParaRPr lang="nl-NL" sz="700" dirty="0">
              <a:solidFill>
                <a:schemeClr val="bg2"/>
              </a:solidFill>
            </a:endParaRPr>
          </a:p>
        </p:txBody>
      </p:sp>
      <p:sp>
        <p:nvSpPr>
          <p:cNvPr id="28" name="Rechthoek 27">
            <a:extLst>
              <a:ext uri="{FF2B5EF4-FFF2-40B4-BE49-F238E27FC236}">
                <a16:creationId xmlns:a16="http://schemas.microsoft.com/office/drawing/2014/main" id="{6A6A2B61-A880-EA81-F6AB-9F7DC9825DF5}"/>
              </a:ext>
            </a:extLst>
          </p:cNvPr>
          <p:cNvSpPr/>
          <p:nvPr/>
        </p:nvSpPr>
        <p:spPr>
          <a:xfrm>
            <a:off x="2734242" y="3757955"/>
            <a:ext cx="1241719" cy="88189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bg2"/>
                </a:solidFill>
              </a:rPr>
              <a:t>Ondersteuning geregeld vanuit </a:t>
            </a:r>
            <a:r>
              <a:rPr lang="nl-NL" sz="700" dirty="0" err="1">
                <a:solidFill>
                  <a:schemeClr val="bg2"/>
                </a:solidFill>
              </a:rPr>
              <a:t>Zendis</a:t>
            </a:r>
            <a:r>
              <a:rPr lang="nl-NL" sz="700" dirty="0">
                <a:solidFill>
                  <a:schemeClr val="bg2"/>
                </a:solidFill>
              </a:rPr>
              <a:t>, </a:t>
            </a:r>
            <a:r>
              <a:rPr lang="nl-NL" sz="700" dirty="0" err="1">
                <a:solidFill>
                  <a:schemeClr val="bg2"/>
                </a:solidFill>
              </a:rPr>
              <a:t>Dinum</a:t>
            </a:r>
            <a:r>
              <a:rPr lang="nl-NL" sz="700" dirty="0">
                <a:solidFill>
                  <a:schemeClr val="bg2"/>
                </a:solidFill>
              </a:rPr>
              <a:t> voor </a:t>
            </a:r>
            <a:r>
              <a:rPr lang="nl-NL" sz="700" dirty="0" err="1">
                <a:solidFill>
                  <a:schemeClr val="bg2"/>
                </a:solidFill>
              </a:rPr>
              <a:t>install</a:t>
            </a:r>
            <a:r>
              <a:rPr lang="nl-NL" sz="700" dirty="0">
                <a:solidFill>
                  <a:schemeClr val="bg2"/>
                </a:solidFill>
              </a:rPr>
              <a:t> </a:t>
            </a:r>
            <a:r>
              <a:rPr lang="nl-NL" sz="700" dirty="0" err="1">
                <a:solidFill>
                  <a:schemeClr val="bg2"/>
                </a:solidFill>
              </a:rPr>
              <a:t>Digilab</a:t>
            </a:r>
            <a:r>
              <a:rPr lang="nl-NL" sz="700" dirty="0">
                <a:solidFill>
                  <a:schemeClr val="bg2"/>
                </a:solidFill>
              </a:rPr>
              <a:t> Integratie partners</a:t>
            </a:r>
          </a:p>
        </p:txBody>
      </p:sp>
      <p:sp>
        <p:nvSpPr>
          <p:cNvPr id="29" name="Rechthoek 28">
            <a:extLst>
              <a:ext uri="{FF2B5EF4-FFF2-40B4-BE49-F238E27FC236}">
                <a16:creationId xmlns:a16="http://schemas.microsoft.com/office/drawing/2014/main" id="{6F77883D-329E-FA75-5AF5-DAA08AB67E83}"/>
              </a:ext>
            </a:extLst>
          </p:cNvPr>
          <p:cNvSpPr/>
          <p:nvPr/>
        </p:nvSpPr>
        <p:spPr>
          <a:xfrm>
            <a:off x="666750" y="3787457"/>
            <a:ext cx="1333500" cy="24291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700"/>
          </a:p>
        </p:txBody>
      </p:sp>
      <p:sp>
        <p:nvSpPr>
          <p:cNvPr id="30" name="Tekstvak 29">
            <a:extLst>
              <a:ext uri="{FF2B5EF4-FFF2-40B4-BE49-F238E27FC236}">
                <a16:creationId xmlns:a16="http://schemas.microsoft.com/office/drawing/2014/main" id="{4E963C4A-6E0F-6F91-6073-BC28A61E5E78}"/>
              </a:ext>
            </a:extLst>
          </p:cNvPr>
          <p:cNvSpPr txBox="1"/>
          <p:nvPr/>
        </p:nvSpPr>
        <p:spPr>
          <a:xfrm>
            <a:off x="979717" y="3778402"/>
            <a:ext cx="562975" cy="200055"/>
          </a:xfrm>
          <a:prstGeom prst="rect">
            <a:avLst/>
          </a:prstGeom>
          <a:noFill/>
        </p:spPr>
        <p:txBody>
          <a:bodyPr wrap="none" rtlCol="0">
            <a:spAutoFit/>
          </a:bodyPr>
          <a:lstStyle/>
          <a:p>
            <a:r>
              <a:rPr lang="nl-NL" sz="700" dirty="0"/>
              <a:t>Legenda</a:t>
            </a:r>
          </a:p>
        </p:txBody>
      </p:sp>
      <p:sp>
        <p:nvSpPr>
          <p:cNvPr id="31" name="Rechthoek 30">
            <a:extLst>
              <a:ext uri="{FF2B5EF4-FFF2-40B4-BE49-F238E27FC236}">
                <a16:creationId xmlns:a16="http://schemas.microsoft.com/office/drawing/2014/main" id="{2089E329-5ECF-4D5C-513F-6B1674FD9F60}"/>
              </a:ext>
            </a:extLst>
          </p:cNvPr>
          <p:cNvSpPr/>
          <p:nvPr/>
        </p:nvSpPr>
        <p:spPr>
          <a:xfrm>
            <a:off x="2724246" y="5276277"/>
            <a:ext cx="1241719" cy="461963"/>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bg2"/>
                </a:solidFill>
              </a:rPr>
              <a:t>We draaien Scrum (sprints van 2 weken)</a:t>
            </a:r>
          </a:p>
        </p:txBody>
      </p:sp>
      <p:sp>
        <p:nvSpPr>
          <p:cNvPr id="32" name="Rechthoek 31">
            <a:extLst>
              <a:ext uri="{FF2B5EF4-FFF2-40B4-BE49-F238E27FC236}">
                <a16:creationId xmlns:a16="http://schemas.microsoft.com/office/drawing/2014/main" id="{7DA78EB4-9299-5250-1ED3-7819A2545CDB}"/>
              </a:ext>
            </a:extLst>
          </p:cNvPr>
          <p:cNvSpPr/>
          <p:nvPr/>
        </p:nvSpPr>
        <p:spPr>
          <a:xfrm>
            <a:off x="4505750" y="2785529"/>
            <a:ext cx="3054768" cy="26174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700"/>
          </a:p>
        </p:txBody>
      </p:sp>
      <p:sp>
        <p:nvSpPr>
          <p:cNvPr id="33" name="Tekstvak 32">
            <a:extLst>
              <a:ext uri="{FF2B5EF4-FFF2-40B4-BE49-F238E27FC236}">
                <a16:creationId xmlns:a16="http://schemas.microsoft.com/office/drawing/2014/main" id="{ED6C3A9B-0C77-5C5A-2D4F-114CAFC61D7C}"/>
              </a:ext>
            </a:extLst>
          </p:cNvPr>
          <p:cNvSpPr txBox="1"/>
          <p:nvPr/>
        </p:nvSpPr>
        <p:spPr>
          <a:xfrm>
            <a:off x="5580648" y="2755891"/>
            <a:ext cx="802931" cy="415498"/>
          </a:xfrm>
          <a:prstGeom prst="rect">
            <a:avLst/>
          </a:prstGeom>
          <a:noFill/>
        </p:spPr>
        <p:txBody>
          <a:bodyPr wrap="square" rtlCol="0">
            <a:spAutoFit/>
          </a:bodyPr>
          <a:lstStyle/>
          <a:p>
            <a:r>
              <a:rPr lang="nl-NL" sz="700" dirty="0"/>
              <a:t>Werkgroep en integratie partners</a:t>
            </a:r>
          </a:p>
        </p:txBody>
      </p:sp>
      <p:sp>
        <p:nvSpPr>
          <p:cNvPr id="34" name="Rechthoek 33">
            <a:extLst>
              <a:ext uri="{FF2B5EF4-FFF2-40B4-BE49-F238E27FC236}">
                <a16:creationId xmlns:a16="http://schemas.microsoft.com/office/drawing/2014/main" id="{5F4BA505-A3AC-2AEA-268A-DA27981F6089}"/>
              </a:ext>
            </a:extLst>
          </p:cNvPr>
          <p:cNvSpPr/>
          <p:nvPr/>
        </p:nvSpPr>
        <p:spPr>
          <a:xfrm>
            <a:off x="6262391" y="4677700"/>
            <a:ext cx="885825" cy="46196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t>Hoe communiceren?</a:t>
            </a:r>
          </a:p>
        </p:txBody>
      </p:sp>
      <p:sp>
        <p:nvSpPr>
          <p:cNvPr id="35" name="Rechthoek 34">
            <a:extLst>
              <a:ext uri="{FF2B5EF4-FFF2-40B4-BE49-F238E27FC236}">
                <a16:creationId xmlns:a16="http://schemas.microsoft.com/office/drawing/2014/main" id="{CF102D86-896E-A67A-AADF-3FCF01EACD70}"/>
              </a:ext>
            </a:extLst>
          </p:cNvPr>
          <p:cNvSpPr/>
          <p:nvPr/>
        </p:nvSpPr>
        <p:spPr>
          <a:xfrm>
            <a:off x="4560659" y="1455021"/>
            <a:ext cx="2857343" cy="9332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700"/>
          </a:p>
        </p:txBody>
      </p:sp>
      <p:sp>
        <p:nvSpPr>
          <p:cNvPr id="36" name="Tekstvak 35">
            <a:extLst>
              <a:ext uri="{FF2B5EF4-FFF2-40B4-BE49-F238E27FC236}">
                <a16:creationId xmlns:a16="http://schemas.microsoft.com/office/drawing/2014/main" id="{6EC7B364-149A-5888-16A5-CCA10A937044}"/>
              </a:ext>
            </a:extLst>
          </p:cNvPr>
          <p:cNvSpPr txBox="1"/>
          <p:nvPr/>
        </p:nvSpPr>
        <p:spPr>
          <a:xfrm>
            <a:off x="4931826" y="1455021"/>
            <a:ext cx="1897329" cy="200055"/>
          </a:xfrm>
          <a:prstGeom prst="rect">
            <a:avLst/>
          </a:prstGeom>
          <a:noFill/>
        </p:spPr>
        <p:txBody>
          <a:bodyPr wrap="square" rtlCol="0">
            <a:spAutoFit/>
          </a:bodyPr>
          <a:lstStyle/>
          <a:p>
            <a:r>
              <a:rPr lang="nl-NL" sz="700" dirty="0" err="1"/>
              <a:t>Github</a:t>
            </a:r>
            <a:r>
              <a:rPr lang="nl-NL" sz="700" dirty="0"/>
              <a:t> voor </a:t>
            </a:r>
            <a:r>
              <a:rPr lang="nl-NL" sz="700" dirty="0" err="1"/>
              <a:t>dummies</a:t>
            </a:r>
            <a:endParaRPr lang="nl-NL" sz="700" dirty="0"/>
          </a:p>
        </p:txBody>
      </p:sp>
      <p:sp>
        <p:nvSpPr>
          <p:cNvPr id="37" name="Rechthoek 36">
            <a:extLst>
              <a:ext uri="{FF2B5EF4-FFF2-40B4-BE49-F238E27FC236}">
                <a16:creationId xmlns:a16="http://schemas.microsoft.com/office/drawing/2014/main" id="{D56D4AF3-E13D-4FB6-BF82-189C457F9375}"/>
              </a:ext>
            </a:extLst>
          </p:cNvPr>
          <p:cNvSpPr/>
          <p:nvPr/>
        </p:nvSpPr>
        <p:spPr>
          <a:xfrm>
            <a:off x="8145639" y="1725417"/>
            <a:ext cx="885825" cy="46196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bg2"/>
                </a:solidFill>
              </a:rPr>
              <a:t>Pre-</a:t>
            </a:r>
            <a:r>
              <a:rPr lang="nl-NL" sz="700" dirty="0" err="1">
                <a:solidFill>
                  <a:schemeClr val="bg2"/>
                </a:solidFill>
              </a:rPr>
              <a:t>requisits</a:t>
            </a:r>
            <a:endParaRPr lang="nl-NL" sz="700" dirty="0">
              <a:solidFill>
                <a:schemeClr val="bg2"/>
              </a:solidFill>
            </a:endParaRPr>
          </a:p>
        </p:txBody>
      </p:sp>
      <p:sp>
        <p:nvSpPr>
          <p:cNvPr id="38" name="Rechthoek 37">
            <a:extLst>
              <a:ext uri="{FF2B5EF4-FFF2-40B4-BE49-F238E27FC236}">
                <a16:creationId xmlns:a16="http://schemas.microsoft.com/office/drawing/2014/main" id="{E3742A85-7ECD-0F3D-D136-3732347D2AAF}"/>
              </a:ext>
            </a:extLst>
          </p:cNvPr>
          <p:cNvSpPr/>
          <p:nvPr/>
        </p:nvSpPr>
        <p:spPr>
          <a:xfrm>
            <a:off x="7976255" y="1433025"/>
            <a:ext cx="3325158" cy="314633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700"/>
          </a:p>
        </p:txBody>
      </p:sp>
      <p:sp>
        <p:nvSpPr>
          <p:cNvPr id="39" name="Tekstvak 38">
            <a:extLst>
              <a:ext uri="{FF2B5EF4-FFF2-40B4-BE49-F238E27FC236}">
                <a16:creationId xmlns:a16="http://schemas.microsoft.com/office/drawing/2014/main" id="{FDE257D2-DE16-70B0-8EDC-AF30942C06E4}"/>
              </a:ext>
            </a:extLst>
          </p:cNvPr>
          <p:cNvSpPr txBox="1"/>
          <p:nvPr/>
        </p:nvSpPr>
        <p:spPr>
          <a:xfrm>
            <a:off x="8039705" y="1411507"/>
            <a:ext cx="1119535" cy="200055"/>
          </a:xfrm>
          <a:prstGeom prst="rect">
            <a:avLst/>
          </a:prstGeom>
          <a:noFill/>
        </p:spPr>
        <p:txBody>
          <a:bodyPr wrap="square" rtlCol="0">
            <a:spAutoFit/>
          </a:bodyPr>
          <a:lstStyle/>
          <a:p>
            <a:r>
              <a:rPr lang="nl-NL" sz="700" dirty="0" err="1"/>
              <a:t>PoC</a:t>
            </a:r>
            <a:r>
              <a:rPr lang="nl-NL" sz="700" dirty="0"/>
              <a:t> Technical</a:t>
            </a:r>
          </a:p>
        </p:txBody>
      </p:sp>
      <p:sp>
        <p:nvSpPr>
          <p:cNvPr id="40" name="Rechthoek 39">
            <a:extLst>
              <a:ext uri="{FF2B5EF4-FFF2-40B4-BE49-F238E27FC236}">
                <a16:creationId xmlns:a16="http://schemas.microsoft.com/office/drawing/2014/main" id="{07BECF28-69A4-D9E7-0A8B-45A95ED41928}"/>
              </a:ext>
            </a:extLst>
          </p:cNvPr>
          <p:cNvSpPr/>
          <p:nvPr/>
        </p:nvSpPr>
        <p:spPr>
          <a:xfrm>
            <a:off x="7912559" y="4856426"/>
            <a:ext cx="2522293" cy="15432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400"/>
          </a:p>
        </p:txBody>
      </p:sp>
      <p:sp>
        <p:nvSpPr>
          <p:cNvPr id="41" name="Rechthoek 40">
            <a:extLst>
              <a:ext uri="{FF2B5EF4-FFF2-40B4-BE49-F238E27FC236}">
                <a16:creationId xmlns:a16="http://schemas.microsoft.com/office/drawing/2014/main" id="{AFFBB581-B49F-7B73-CF05-9F789132A60C}"/>
              </a:ext>
            </a:extLst>
          </p:cNvPr>
          <p:cNvSpPr/>
          <p:nvPr/>
        </p:nvSpPr>
        <p:spPr>
          <a:xfrm>
            <a:off x="9068319" y="5261758"/>
            <a:ext cx="885825" cy="46196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tx1">
                    <a:lumMod val="95000"/>
                    <a:lumOff val="5000"/>
                  </a:schemeClr>
                </a:solidFill>
              </a:rPr>
              <a:t>Volgers activeren en verwachtingen</a:t>
            </a:r>
          </a:p>
        </p:txBody>
      </p:sp>
      <p:sp>
        <p:nvSpPr>
          <p:cNvPr id="42" name="Tekstvak 41">
            <a:extLst>
              <a:ext uri="{FF2B5EF4-FFF2-40B4-BE49-F238E27FC236}">
                <a16:creationId xmlns:a16="http://schemas.microsoft.com/office/drawing/2014/main" id="{451AD692-B1A6-F7EF-30A1-AA03A8D23E3E}"/>
              </a:ext>
            </a:extLst>
          </p:cNvPr>
          <p:cNvSpPr txBox="1"/>
          <p:nvPr/>
        </p:nvSpPr>
        <p:spPr>
          <a:xfrm>
            <a:off x="8566681" y="4903663"/>
            <a:ext cx="1516130" cy="200055"/>
          </a:xfrm>
          <a:prstGeom prst="rect">
            <a:avLst/>
          </a:prstGeom>
          <a:noFill/>
        </p:spPr>
        <p:txBody>
          <a:bodyPr wrap="square" rtlCol="0">
            <a:spAutoFit/>
          </a:bodyPr>
          <a:lstStyle/>
          <a:p>
            <a:r>
              <a:rPr lang="nl-NL" sz="700" dirty="0"/>
              <a:t>Volgers</a:t>
            </a:r>
          </a:p>
        </p:txBody>
      </p:sp>
      <p:sp>
        <p:nvSpPr>
          <p:cNvPr id="43" name="Rechthoek 42">
            <a:extLst>
              <a:ext uri="{FF2B5EF4-FFF2-40B4-BE49-F238E27FC236}">
                <a16:creationId xmlns:a16="http://schemas.microsoft.com/office/drawing/2014/main" id="{2E3ED200-DE49-52F0-CFAF-9D764EF43BAC}"/>
              </a:ext>
            </a:extLst>
          </p:cNvPr>
          <p:cNvSpPr/>
          <p:nvPr/>
        </p:nvSpPr>
        <p:spPr>
          <a:xfrm>
            <a:off x="582001" y="1207679"/>
            <a:ext cx="1776047" cy="216618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700"/>
          </a:p>
        </p:txBody>
      </p:sp>
      <p:sp>
        <p:nvSpPr>
          <p:cNvPr id="44" name="Tekstvak 43">
            <a:extLst>
              <a:ext uri="{FF2B5EF4-FFF2-40B4-BE49-F238E27FC236}">
                <a16:creationId xmlns:a16="http://schemas.microsoft.com/office/drawing/2014/main" id="{C684EC38-0061-FBD5-554C-6488C0626645}"/>
              </a:ext>
            </a:extLst>
          </p:cNvPr>
          <p:cNvSpPr txBox="1"/>
          <p:nvPr/>
        </p:nvSpPr>
        <p:spPr>
          <a:xfrm>
            <a:off x="701910" y="1241657"/>
            <a:ext cx="1253971" cy="200055"/>
          </a:xfrm>
          <a:prstGeom prst="rect">
            <a:avLst/>
          </a:prstGeom>
          <a:noFill/>
        </p:spPr>
        <p:txBody>
          <a:bodyPr wrap="square" rtlCol="0">
            <a:spAutoFit/>
          </a:bodyPr>
          <a:lstStyle/>
          <a:p>
            <a:r>
              <a:rPr lang="nl-NL" sz="700" dirty="0" err="1"/>
              <a:t>Github</a:t>
            </a:r>
            <a:r>
              <a:rPr lang="nl-NL" sz="700" dirty="0"/>
              <a:t> inrichting</a:t>
            </a:r>
          </a:p>
        </p:txBody>
      </p:sp>
      <p:sp>
        <p:nvSpPr>
          <p:cNvPr id="45" name="Rechthoek 44">
            <a:extLst>
              <a:ext uri="{FF2B5EF4-FFF2-40B4-BE49-F238E27FC236}">
                <a16:creationId xmlns:a16="http://schemas.microsoft.com/office/drawing/2014/main" id="{A17882AE-FD4E-DCF4-B0A0-CAAA57FF0C57}"/>
              </a:ext>
            </a:extLst>
          </p:cNvPr>
          <p:cNvSpPr/>
          <p:nvPr/>
        </p:nvSpPr>
        <p:spPr>
          <a:xfrm>
            <a:off x="2724247" y="4727084"/>
            <a:ext cx="1241719" cy="461963"/>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bg2"/>
                </a:solidFill>
              </a:rPr>
              <a:t>We moeten in december een projectplan presenteren</a:t>
            </a:r>
          </a:p>
        </p:txBody>
      </p:sp>
      <p:sp>
        <p:nvSpPr>
          <p:cNvPr id="46" name="Rechthoek 45">
            <a:extLst>
              <a:ext uri="{FF2B5EF4-FFF2-40B4-BE49-F238E27FC236}">
                <a16:creationId xmlns:a16="http://schemas.microsoft.com/office/drawing/2014/main" id="{F802832B-1503-2D3A-F99F-1FF29659B072}"/>
              </a:ext>
            </a:extLst>
          </p:cNvPr>
          <p:cNvSpPr/>
          <p:nvPr/>
        </p:nvSpPr>
        <p:spPr>
          <a:xfrm>
            <a:off x="10145453" y="1734140"/>
            <a:ext cx="885825" cy="46196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err="1">
                <a:solidFill>
                  <a:schemeClr val="tx1">
                    <a:lumMod val="95000"/>
                    <a:lumOff val="5000"/>
                  </a:schemeClr>
                </a:solidFill>
              </a:rPr>
              <a:t>Digilab</a:t>
            </a:r>
            <a:r>
              <a:rPr lang="nl-NL" sz="700" dirty="0">
                <a:solidFill>
                  <a:schemeClr val="tx1">
                    <a:lumMod val="95000"/>
                    <a:lumOff val="5000"/>
                  </a:schemeClr>
                </a:solidFill>
              </a:rPr>
              <a:t> activeren</a:t>
            </a:r>
          </a:p>
        </p:txBody>
      </p:sp>
      <p:sp>
        <p:nvSpPr>
          <p:cNvPr id="47" name="Rechthoek 46">
            <a:extLst>
              <a:ext uri="{FF2B5EF4-FFF2-40B4-BE49-F238E27FC236}">
                <a16:creationId xmlns:a16="http://schemas.microsoft.com/office/drawing/2014/main" id="{3E2668AE-C25D-A2C5-360D-E66101FBE953}"/>
              </a:ext>
            </a:extLst>
          </p:cNvPr>
          <p:cNvSpPr/>
          <p:nvPr/>
        </p:nvSpPr>
        <p:spPr>
          <a:xfrm>
            <a:off x="10728781" y="409983"/>
            <a:ext cx="1167750" cy="69047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bg2"/>
                </a:solidFill>
              </a:rPr>
              <a:t>Het zou mooi zijn als er PR komen vanuit andere departementen</a:t>
            </a:r>
          </a:p>
        </p:txBody>
      </p:sp>
      <p:sp>
        <p:nvSpPr>
          <p:cNvPr id="48" name="Rechthoek 47">
            <a:extLst>
              <a:ext uri="{FF2B5EF4-FFF2-40B4-BE49-F238E27FC236}">
                <a16:creationId xmlns:a16="http://schemas.microsoft.com/office/drawing/2014/main" id="{D20A9B2E-BFA2-A2C7-EF77-A6E7EBD0427E}"/>
              </a:ext>
            </a:extLst>
          </p:cNvPr>
          <p:cNvSpPr/>
          <p:nvPr/>
        </p:nvSpPr>
        <p:spPr>
          <a:xfrm>
            <a:off x="9144288" y="1731997"/>
            <a:ext cx="885825" cy="46196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err="1"/>
              <a:t>Preso</a:t>
            </a:r>
            <a:r>
              <a:rPr lang="nl-NL" sz="700" dirty="0"/>
              <a:t> voor 24-11 gemaakt</a:t>
            </a:r>
          </a:p>
        </p:txBody>
      </p:sp>
      <p:sp>
        <p:nvSpPr>
          <p:cNvPr id="49" name="Rechthoek 48">
            <a:extLst>
              <a:ext uri="{FF2B5EF4-FFF2-40B4-BE49-F238E27FC236}">
                <a16:creationId xmlns:a16="http://schemas.microsoft.com/office/drawing/2014/main" id="{E5397060-5C6D-00A6-AF6D-3820184FF86E}"/>
              </a:ext>
            </a:extLst>
          </p:cNvPr>
          <p:cNvSpPr/>
          <p:nvPr/>
        </p:nvSpPr>
        <p:spPr>
          <a:xfrm>
            <a:off x="9348559" y="386548"/>
            <a:ext cx="1167750" cy="69047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bg2"/>
                </a:solidFill>
              </a:rPr>
              <a:t>Product </a:t>
            </a:r>
            <a:r>
              <a:rPr lang="nl-NL" sz="700" dirty="0" err="1">
                <a:solidFill>
                  <a:schemeClr val="bg2"/>
                </a:solidFill>
              </a:rPr>
              <a:t>demos</a:t>
            </a:r>
            <a:r>
              <a:rPr lang="nl-NL" sz="700" dirty="0">
                <a:solidFill>
                  <a:schemeClr val="bg2"/>
                </a:solidFill>
              </a:rPr>
              <a:t> door </a:t>
            </a:r>
            <a:r>
              <a:rPr lang="nl-NL" sz="700" dirty="0" err="1">
                <a:solidFill>
                  <a:schemeClr val="bg2"/>
                </a:solidFill>
              </a:rPr>
              <a:t>Zendis</a:t>
            </a:r>
            <a:r>
              <a:rPr lang="nl-NL" sz="700" dirty="0">
                <a:solidFill>
                  <a:schemeClr val="bg2"/>
                </a:solidFill>
              </a:rPr>
              <a:t>, </a:t>
            </a:r>
            <a:r>
              <a:rPr lang="nl-NL" sz="700" dirty="0" err="1">
                <a:solidFill>
                  <a:schemeClr val="bg2"/>
                </a:solidFill>
              </a:rPr>
              <a:t>Dinum</a:t>
            </a:r>
            <a:r>
              <a:rPr lang="nl-NL" sz="700" dirty="0">
                <a:solidFill>
                  <a:schemeClr val="bg2"/>
                </a:solidFill>
              </a:rPr>
              <a:t>, VNG</a:t>
            </a:r>
          </a:p>
        </p:txBody>
      </p:sp>
      <p:sp>
        <p:nvSpPr>
          <p:cNvPr id="50" name="Rechthoek 49">
            <a:extLst>
              <a:ext uri="{FF2B5EF4-FFF2-40B4-BE49-F238E27FC236}">
                <a16:creationId xmlns:a16="http://schemas.microsoft.com/office/drawing/2014/main" id="{C331478F-D9F7-D0B1-FDDB-E72B0414B948}"/>
              </a:ext>
            </a:extLst>
          </p:cNvPr>
          <p:cNvSpPr/>
          <p:nvPr/>
        </p:nvSpPr>
        <p:spPr>
          <a:xfrm>
            <a:off x="7991614" y="386548"/>
            <a:ext cx="1167750" cy="69047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bg2"/>
                </a:solidFill>
              </a:rPr>
              <a:t>Sprint reviews</a:t>
            </a:r>
          </a:p>
        </p:txBody>
      </p:sp>
      <p:sp>
        <p:nvSpPr>
          <p:cNvPr id="53" name="Title 1">
            <a:extLst>
              <a:ext uri="{FF2B5EF4-FFF2-40B4-BE49-F238E27FC236}">
                <a16:creationId xmlns:a16="http://schemas.microsoft.com/office/drawing/2014/main" id="{9656C8D4-4FB9-0B55-524A-8C1E1616AF49}"/>
              </a:ext>
            </a:extLst>
          </p:cNvPr>
          <p:cNvSpPr>
            <a:spLocks noGrp="1"/>
          </p:cNvSpPr>
          <p:nvPr>
            <p:ph type="title"/>
          </p:nvPr>
        </p:nvSpPr>
        <p:spPr>
          <a:xfrm>
            <a:off x="295469" y="165432"/>
            <a:ext cx="4985191" cy="475917"/>
          </a:xfrm>
        </p:spPr>
        <p:txBody>
          <a:bodyPr vert="horz">
            <a:normAutofit/>
          </a:bodyPr>
          <a:lstStyle/>
          <a:p>
            <a:r>
              <a:rPr lang="nl-NL" dirty="0"/>
              <a:t>&lt; Start: voorbereiding</a:t>
            </a:r>
          </a:p>
        </p:txBody>
      </p:sp>
    </p:spTree>
    <p:extLst>
      <p:ext uri="{BB962C8B-B14F-4D97-AF65-F5344CB8AC3E}">
        <p14:creationId xmlns:p14="http://schemas.microsoft.com/office/powerpoint/2010/main" val="2723714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Afbeelding met tekst, Post-it-briefje, handschrift, muur&#10;&#10;Automatisch gegenereerde beschrijving">
            <a:extLst>
              <a:ext uri="{FF2B5EF4-FFF2-40B4-BE49-F238E27FC236}">
                <a16:creationId xmlns:a16="http://schemas.microsoft.com/office/drawing/2014/main" id="{FD7F3894-DB0F-0E84-BAD7-C5B2AE7B0B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006" y="0"/>
            <a:ext cx="12359006" cy="6858000"/>
          </a:xfrm>
          <a:prstGeom prst="rect">
            <a:avLst/>
          </a:prstGeom>
        </p:spPr>
      </p:pic>
    </p:spTree>
    <p:extLst>
      <p:ext uri="{BB962C8B-B14F-4D97-AF65-F5344CB8AC3E}">
        <p14:creationId xmlns:p14="http://schemas.microsoft.com/office/powerpoint/2010/main" val="3334858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0F8DF-6935-5B0D-1B7E-E035E0AE6E4D}"/>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40E43D4-F9C9-1C85-AC52-5B8812BB31E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4" name="think-cell data - do not delete" hidden="1">
                        <a:extLst>
                          <a:ext uri="{FF2B5EF4-FFF2-40B4-BE49-F238E27FC236}">
                            <a16:creationId xmlns:a16="http://schemas.microsoft.com/office/drawing/2014/main" id="{3C7EFCE9-FAA2-66C9-1EA0-4F5B52430B8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6" name="Rechthoek 55">
            <a:extLst>
              <a:ext uri="{FF2B5EF4-FFF2-40B4-BE49-F238E27FC236}">
                <a16:creationId xmlns:a16="http://schemas.microsoft.com/office/drawing/2014/main" id="{92A41C23-A530-63BF-6813-AD9B5B50744A}"/>
              </a:ext>
            </a:extLst>
          </p:cNvPr>
          <p:cNvSpPr/>
          <p:nvPr/>
        </p:nvSpPr>
        <p:spPr>
          <a:xfrm>
            <a:off x="10728781" y="1164363"/>
            <a:ext cx="1167750" cy="69047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800" dirty="0"/>
              <a:t>Het zou mooi zijn als er PR komen vanuit andere departementen</a:t>
            </a:r>
          </a:p>
        </p:txBody>
      </p:sp>
      <p:sp>
        <p:nvSpPr>
          <p:cNvPr id="57" name="Rechthoek 56">
            <a:extLst>
              <a:ext uri="{FF2B5EF4-FFF2-40B4-BE49-F238E27FC236}">
                <a16:creationId xmlns:a16="http://schemas.microsoft.com/office/drawing/2014/main" id="{86C83FA2-A213-0894-628C-1DA98EF02E57}"/>
              </a:ext>
            </a:extLst>
          </p:cNvPr>
          <p:cNvSpPr/>
          <p:nvPr/>
        </p:nvSpPr>
        <p:spPr>
          <a:xfrm>
            <a:off x="3858402" y="3358249"/>
            <a:ext cx="885825" cy="46196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800" dirty="0"/>
              <a:t>La Suite</a:t>
            </a:r>
          </a:p>
        </p:txBody>
      </p:sp>
      <p:sp>
        <p:nvSpPr>
          <p:cNvPr id="58" name="Rechthoek 57">
            <a:extLst>
              <a:ext uri="{FF2B5EF4-FFF2-40B4-BE49-F238E27FC236}">
                <a16:creationId xmlns:a16="http://schemas.microsoft.com/office/drawing/2014/main" id="{8353E901-DFB0-C7FC-5EC0-A3500F903BD8}"/>
              </a:ext>
            </a:extLst>
          </p:cNvPr>
          <p:cNvSpPr/>
          <p:nvPr/>
        </p:nvSpPr>
        <p:spPr>
          <a:xfrm>
            <a:off x="3858401" y="3884515"/>
            <a:ext cx="885825" cy="46196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800" dirty="0" err="1"/>
              <a:t>TChap</a:t>
            </a:r>
            <a:endParaRPr lang="nl-NL" sz="800" dirty="0"/>
          </a:p>
        </p:txBody>
      </p:sp>
      <p:sp>
        <p:nvSpPr>
          <p:cNvPr id="59" name="Rechthoek 58">
            <a:extLst>
              <a:ext uri="{FF2B5EF4-FFF2-40B4-BE49-F238E27FC236}">
                <a16:creationId xmlns:a16="http://schemas.microsoft.com/office/drawing/2014/main" id="{8C906B08-68C5-1477-AC3B-01CAF25ADD30}"/>
              </a:ext>
            </a:extLst>
          </p:cNvPr>
          <p:cNvSpPr/>
          <p:nvPr/>
        </p:nvSpPr>
        <p:spPr>
          <a:xfrm>
            <a:off x="3858400" y="4410781"/>
            <a:ext cx="885825" cy="46196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800" dirty="0" err="1"/>
              <a:t>Leos</a:t>
            </a:r>
            <a:endParaRPr lang="nl-NL" sz="800" dirty="0"/>
          </a:p>
        </p:txBody>
      </p:sp>
      <p:sp>
        <p:nvSpPr>
          <p:cNvPr id="60" name="Rechthoek 59">
            <a:extLst>
              <a:ext uri="{FF2B5EF4-FFF2-40B4-BE49-F238E27FC236}">
                <a16:creationId xmlns:a16="http://schemas.microsoft.com/office/drawing/2014/main" id="{D6751A2E-F5AC-BC7F-10B8-589D31643130}"/>
              </a:ext>
            </a:extLst>
          </p:cNvPr>
          <p:cNvSpPr/>
          <p:nvPr/>
        </p:nvSpPr>
        <p:spPr>
          <a:xfrm>
            <a:off x="3858399" y="4933221"/>
            <a:ext cx="885825" cy="46196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800" dirty="0"/>
              <a:t>VNG </a:t>
            </a:r>
          </a:p>
        </p:txBody>
      </p:sp>
      <p:sp>
        <p:nvSpPr>
          <p:cNvPr id="61" name="Rechthoek 60">
            <a:extLst>
              <a:ext uri="{FF2B5EF4-FFF2-40B4-BE49-F238E27FC236}">
                <a16:creationId xmlns:a16="http://schemas.microsoft.com/office/drawing/2014/main" id="{7BBFAE54-FA7B-23A1-B095-34AA969846DD}"/>
              </a:ext>
            </a:extLst>
          </p:cNvPr>
          <p:cNvSpPr/>
          <p:nvPr/>
        </p:nvSpPr>
        <p:spPr>
          <a:xfrm>
            <a:off x="3858398" y="2831983"/>
            <a:ext cx="885825" cy="46196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800" dirty="0"/>
              <a:t>Open Desk</a:t>
            </a:r>
          </a:p>
        </p:txBody>
      </p:sp>
      <p:sp>
        <p:nvSpPr>
          <p:cNvPr id="62" name="Rechthoek 61">
            <a:extLst>
              <a:ext uri="{FF2B5EF4-FFF2-40B4-BE49-F238E27FC236}">
                <a16:creationId xmlns:a16="http://schemas.microsoft.com/office/drawing/2014/main" id="{04FEA2FA-AE33-FE63-DA55-8131310B492A}"/>
              </a:ext>
            </a:extLst>
          </p:cNvPr>
          <p:cNvSpPr/>
          <p:nvPr/>
        </p:nvSpPr>
        <p:spPr>
          <a:xfrm>
            <a:off x="3858398" y="5697126"/>
            <a:ext cx="1055692" cy="632236"/>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800" dirty="0"/>
              <a:t>Verder brainstormen wat er in deze fase gebeurt!</a:t>
            </a:r>
          </a:p>
        </p:txBody>
      </p:sp>
      <p:sp>
        <p:nvSpPr>
          <p:cNvPr id="63" name="Rechthoek 62">
            <a:extLst>
              <a:ext uri="{FF2B5EF4-FFF2-40B4-BE49-F238E27FC236}">
                <a16:creationId xmlns:a16="http://schemas.microsoft.com/office/drawing/2014/main" id="{E443E6E1-F429-027C-2C8A-9002ED822272}"/>
              </a:ext>
            </a:extLst>
          </p:cNvPr>
          <p:cNvSpPr/>
          <p:nvPr/>
        </p:nvSpPr>
        <p:spPr>
          <a:xfrm>
            <a:off x="10728781" y="1967645"/>
            <a:ext cx="1167750" cy="69047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800" dirty="0"/>
              <a:t>We draaien sprints van 2 weken</a:t>
            </a:r>
          </a:p>
        </p:txBody>
      </p:sp>
      <p:sp>
        <p:nvSpPr>
          <p:cNvPr id="64" name="Rechthoek 63">
            <a:extLst>
              <a:ext uri="{FF2B5EF4-FFF2-40B4-BE49-F238E27FC236}">
                <a16:creationId xmlns:a16="http://schemas.microsoft.com/office/drawing/2014/main" id="{1A93BA4E-4369-2513-3E12-CDA12863BB63}"/>
              </a:ext>
            </a:extLst>
          </p:cNvPr>
          <p:cNvSpPr/>
          <p:nvPr/>
        </p:nvSpPr>
        <p:spPr>
          <a:xfrm>
            <a:off x="6096000" y="5166102"/>
            <a:ext cx="885825" cy="46196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800" dirty="0" err="1"/>
              <a:t>Tchap</a:t>
            </a:r>
            <a:r>
              <a:rPr lang="nl-NL" sz="800" dirty="0"/>
              <a:t> spin off?</a:t>
            </a:r>
          </a:p>
        </p:txBody>
      </p:sp>
      <p:sp>
        <p:nvSpPr>
          <p:cNvPr id="65" name="Title 1">
            <a:extLst>
              <a:ext uri="{FF2B5EF4-FFF2-40B4-BE49-F238E27FC236}">
                <a16:creationId xmlns:a16="http://schemas.microsoft.com/office/drawing/2014/main" id="{9E48C874-B484-F015-C1C2-C5A5153BDD2C}"/>
              </a:ext>
            </a:extLst>
          </p:cNvPr>
          <p:cNvSpPr>
            <a:spLocks noGrp="1"/>
          </p:cNvSpPr>
          <p:nvPr>
            <p:ph type="title"/>
          </p:nvPr>
        </p:nvSpPr>
        <p:spPr>
          <a:xfrm>
            <a:off x="295469" y="165432"/>
            <a:ext cx="3369751" cy="475917"/>
          </a:xfrm>
        </p:spPr>
        <p:txBody>
          <a:bodyPr vert="horz">
            <a:normAutofit/>
          </a:bodyPr>
          <a:lstStyle/>
          <a:p>
            <a:r>
              <a:rPr lang="nl-NL" dirty="0"/>
              <a:t>Start &amp; Uitvoering</a:t>
            </a:r>
          </a:p>
        </p:txBody>
      </p:sp>
      <p:sp>
        <p:nvSpPr>
          <p:cNvPr id="66" name="Rechthoek 65">
            <a:extLst>
              <a:ext uri="{FF2B5EF4-FFF2-40B4-BE49-F238E27FC236}">
                <a16:creationId xmlns:a16="http://schemas.microsoft.com/office/drawing/2014/main" id="{97D7427D-DF01-B928-3110-C79695E2468F}"/>
              </a:ext>
            </a:extLst>
          </p:cNvPr>
          <p:cNvSpPr/>
          <p:nvPr/>
        </p:nvSpPr>
        <p:spPr>
          <a:xfrm>
            <a:off x="890587" y="4053093"/>
            <a:ext cx="885825" cy="46196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err="1"/>
              <a:t>Paperwork</a:t>
            </a:r>
            <a:r>
              <a:rPr lang="nl-NL" sz="700" dirty="0"/>
              <a:t> &amp; </a:t>
            </a:r>
            <a:r>
              <a:rPr lang="nl-NL" sz="700" dirty="0" err="1"/>
              <a:t>Artefacts</a:t>
            </a:r>
            <a:endParaRPr lang="nl-NL" sz="700" dirty="0"/>
          </a:p>
        </p:txBody>
      </p:sp>
      <p:sp>
        <p:nvSpPr>
          <p:cNvPr id="67" name="Rechthoek 66">
            <a:extLst>
              <a:ext uri="{FF2B5EF4-FFF2-40B4-BE49-F238E27FC236}">
                <a16:creationId xmlns:a16="http://schemas.microsoft.com/office/drawing/2014/main" id="{92FB0B83-6A21-C421-7E7B-1C277A3B7DE9}"/>
              </a:ext>
            </a:extLst>
          </p:cNvPr>
          <p:cNvSpPr/>
          <p:nvPr/>
        </p:nvSpPr>
        <p:spPr>
          <a:xfrm>
            <a:off x="890587" y="4579359"/>
            <a:ext cx="885825" cy="46196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t>Vraag/onderwerpen</a:t>
            </a:r>
          </a:p>
        </p:txBody>
      </p:sp>
      <p:sp>
        <p:nvSpPr>
          <p:cNvPr id="68" name="Rechthoek 67">
            <a:extLst>
              <a:ext uri="{FF2B5EF4-FFF2-40B4-BE49-F238E27FC236}">
                <a16:creationId xmlns:a16="http://schemas.microsoft.com/office/drawing/2014/main" id="{80D8D2BA-3914-9E1E-DE6A-52E7837F9CA3}"/>
              </a:ext>
            </a:extLst>
          </p:cNvPr>
          <p:cNvSpPr/>
          <p:nvPr/>
        </p:nvSpPr>
        <p:spPr>
          <a:xfrm>
            <a:off x="885984" y="5102024"/>
            <a:ext cx="885825" cy="46196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tx1">
                    <a:lumMod val="95000"/>
                    <a:lumOff val="5000"/>
                  </a:schemeClr>
                </a:solidFill>
              </a:rPr>
              <a:t>Acties</a:t>
            </a:r>
          </a:p>
        </p:txBody>
      </p:sp>
      <p:sp>
        <p:nvSpPr>
          <p:cNvPr id="69" name="Rechthoek 68">
            <a:extLst>
              <a:ext uri="{FF2B5EF4-FFF2-40B4-BE49-F238E27FC236}">
                <a16:creationId xmlns:a16="http://schemas.microsoft.com/office/drawing/2014/main" id="{61FA98F7-F567-3DED-3A0F-7D471A4783B0}"/>
              </a:ext>
            </a:extLst>
          </p:cNvPr>
          <p:cNvSpPr/>
          <p:nvPr/>
        </p:nvSpPr>
        <p:spPr>
          <a:xfrm>
            <a:off x="885984" y="5628065"/>
            <a:ext cx="885825" cy="461963"/>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bg2"/>
                </a:solidFill>
              </a:rPr>
              <a:t>Besluiten/</a:t>
            </a:r>
          </a:p>
          <a:p>
            <a:pPr algn="ctr"/>
            <a:r>
              <a:rPr lang="nl-NL" sz="700" dirty="0" err="1">
                <a:solidFill>
                  <a:schemeClr val="bg2"/>
                </a:solidFill>
              </a:rPr>
              <a:t>uitgangs</a:t>
            </a:r>
            <a:endParaRPr lang="nl-NL" sz="700" dirty="0">
              <a:solidFill>
                <a:schemeClr val="bg2"/>
              </a:solidFill>
            </a:endParaRPr>
          </a:p>
          <a:p>
            <a:pPr algn="ctr"/>
            <a:r>
              <a:rPr lang="nl-NL" sz="700" dirty="0">
                <a:solidFill>
                  <a:schemeClr val="bg2"/>
                </a:solidFill>
              </a:rPr>
              <a:t>punten</a:t>
            </a:r>
          </a:p>
        </p:txBody>
      </p:sp>
      <p:sp>
        <p:nvSpPr>
          <p:cNvPr id="70" name="Rechthoek 69">
            <a:extLst>
              <a:ext uri="{FF2B5EF4-FFF2-40B4-BE49-F238E27FC236}">
                <a16:creationId xmlns:a16="http://schemas.microsoft.com/office/drawing/2014/main" id="{CA3F586F-531E-DAEE-8BD9-79087A62CFD1}"/>
              </a:ext>
            </a:extLst>
          </p:cNvPr>
          <p:cNvSpPr/>
          <p:nvPr/>
        </p:nvSpPr>
        <p:spPr>
          <a:xfrm>
            <a:off x="666750" y="3787457"/>
            <a:ext cx="1333500" cy="24291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700"/>
          </a:p>
        </p:txBody>
      </p:sp>
      <p:sp>
        <p:nvSpPr>
          <p:cNvPr id="71" name="Tekstvak 70">
            <a:extLst>
              <a:ext uri="{FF2B5EF4-FFF2-40B4-BE49-F238E27FC236}">
                <a16:creationId xmlns:a16="http://schemas.microsoft.com/office/drawing/2014/main" id="{77A678C4-EAD8-0C4C-35F4-37C37DA7029D}"/>
              </a:ext>
            </a:extLst>
          </p:cNvPr>
          <p:cNvSpPr txBox="1"/>
          <p:nvPr/>
        </p:nvSpPr>
        <p:spPr>
          <a:xfrm>
            <a:off x="979717" y="3778402"/>
            <a:ext cx="562975" cy="200055"/>
          </a:xfrm>
          <a:prstGeom prst="rect">
            <a:avLst/>
          </a:prstGeom>
          <a:noFill/>
        </p:spPr>
        <p:txBody>
          <a:bodyPr wrap="none" rtlCol="0">
            <a:spAutoFit/>
          </a:bodyPr>
          <a:lstStyle/>
          <a:p>
            <a:r>
              <a:rPr lang="nl-NL" sz="700" dirty="0"/>
              <a:t>Legenda</a:t>
            </a:r>
          </a:p>
        </p:txBody>
      </p:sp>
      <p:sp>
        <p:nvSpPr>
          <p:cNvPr id="72" name="Rechthoek 71">
            <a:extLst>
              <a:ext uri="{FF2B5EF4-FFF2-40B4-BE49-F238E27FC236}">
                <a16:creationId xmlns:a16="http://schemas.microsoft.com/office/drawing/2014/main" id="{FBA7D21A-8211-3CC0-F59A-8415492245E7}"/>
              </a:ext>
            </a:extLst>
          </p:cNvPr>
          <p:cNvSpPr/>
          <p:nvPr/>
        </p:nvSpPr>
        <p:spPr>
          <a:xfrm>
            <a:off x="2211615" y="2540951"/>
            <a:ext cx="885825" cy="46196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err="1">
                <a:solidFill>
                  <a:schemeClr val="tx1">
                    <a:lumMod val="95000"/>
                    <a:lumOff val="5000"/>
                  </a:schemeClr>
                </a:solidFill>
              </a:rPr>
              <a:t>Digilab</a:t>
            </a:r>
            <a:r>
              <a:rPr lang="nl-NL" sz="700" dirty="0">
                <a:solidFill>
                  <a:schemeClr val="tx1">
                    <a:lumMod val="95000"/>
                    <a:lumOff val="5000"/>
                  </a:schemeClr>
                </a:solidFill>
              </a:rPr>
              <a:t> omgeving beschikbaar maken</a:t>
            </a:r>
          </a:p>
        </p:txBody>
      </p:sp>
      <p:sp>
        <p:nvSpPr>
          <p:cNvPr id="73" name="Rechthoek 72">
            <a:extLst>
              <a:ext uri="{FF2B5EF4-FFF2-40B4-BE49-F238E27FC236}">
                <a16:creationId xmlns:a16="http://schemas.microsoft.com/office/drawing/2014/main" id="{AA87B731-D917-AFE2-5193-01E9375A66EF}"/>
              </a:ext>
            </a:extLst>
          </p:cNvPr>
          <p:cNvSpPr/>
          <p:nvPr/>
        </p:nvSpPr>
        <p:spPr>
          <a:xfrm>
            <a:off x="3222307" y="2540952"/>
            <a:ext cx="885825" cy="46196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tx1">
                    <a:lumMod val="95000"/>
                    <a:lumOff val="5000"/>
                  </a:schemeClr>
                </a:solidFill>
              </a:rPr>
              <a:t>Installeren van:</a:t>
            </a:r>
          </a:p>
        </p:txBody>
      </p:sp>
    </p:spTree>
    <p:extLst>
      <p:ext uri="{BB962C8B-B14F-4D97-AF65-F5344CB8AC3E}">
        <p14:creationId xmlns:p14="http://schemas.microsoft.com/office/powerpoint/2010/main" val="3548211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tekst, Post-it-briefje, muur, Rechthoek&#10;&#10;Automatisch gegenereerde beschrijving">
            <a:extLst>
              <a:ext uri="{FF2B5EF4-FFF2-40B4-BE49-F238E27FC236}">
                <a16:creationId xmlns:a16="http://schemas.microsoft.com/office/drawing/2014/main" id="{CB42E249-146A-181C-F13C-B73ED8AAB8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31140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DB229-AC2A-2ACE-1DDD-19DE938A0DE8}"/>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7FA024A-583B-6CDA-B2A9-8AB5FF85C39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4" name="think-cell data - do not delete" hidden="1">
                        <a:extLst>
                          <a:ext uri="{FF2B5EF4-FFF2-40B4-BE49-F238E27FC236}">
                            <a16:creationId xmlns:a16="http://schemas.microsoft.com/office/drawing/2014/main" id="{840E43D4-F9C9-1C85-AC52-5B8812BB31E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5" name="Title 1">
            <a:extLst>
              <a:ext uri="{FF2B5EF4-FFF2-40B4-BE49-F238E27FC236}">
                <a16:creationId xmlns:a16="http://schemas.microsoft.com/office/drawing/2014/main" id="{01EA236C-DADF-B7F6-0D92-E118DE51A37C}"/>
              </a:ext>
            </a:extLst>
          </p:cNvPr>
          <p:cNvSpPr>
            <a:spLocks noGrp="1"/>
          </p:cNvSpPr>
          <p:nvPr>
            <p:ph type="title"/>
          </p:nvPr>
        </p:nvSpPr>
        <p:spPr>
          <a:xfrm>
            <a:off x="295469" y="165432"/>
            <a:ext cx="3369751" cy="475917"/>
          </a:xfrm>
        </p:spPr>
        <p:txBody>
          <a:bodyPr vert="horz">
            <a:normAutofit/>
          </a:bodyPr>
          <a:lstStyle/>
          <a:p>
            <a:r>
              <a:rPr lang="nl-NL" dirty="0"/>
              <a:t>Afronding</a:t>
            </a:r>
          </a:p>
        </p:txBody>
      </p:sp>
      <p:sp>
        <p:nvSpPr>
          <p:cNvPr id="2" name="Rechthoek 1">
            <a:extLst>
              <a:ext uri="{FF2B5EF4-FFF2-40B4-BE49-F238E27FC236}">
                <a16:creationId xmlns:a16="http://schemas.microsoft.com/office/drawing/2014/main" id="{A30C3488-2747-DCE6-3881-232AF195712B}"/>
              </a:ext>
            </a:extLst>
          </p:cNvPr>
          <p:cNvSpPr/>
          <p:nvPr/>
        </p:nvSpPr>
        <p:spPr>
          <a:xfrm>
            <a:off x="3954457" y="2696134"/>
            <a:ext cx="1198567" cy="46196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800" dirty="0"/>
              <a:t>Evaluatie beproeving</a:t>
            </a:r>
          </a:p>
        </p:txBody>
      </p:sp>
      <p:sp>
        <p:nvSpPr>
          <p:cNvPr id="5" name="Rechthoek 4">
            <a:extLst>
              <a:ext uri="{FF2B5EF4-FFF2-40B4-BE49-F238E27FC236}">
                <a16:creationId xmlns:a16="http://schemas.microsoft.com/office/drawing/2014/main" id="{25F11DEA-D7A5-2D49-84EB-F585FFF835F0}"/>
              </a:ext>
            </a:extLst>
          </p:cNvPr>
          <p:cNvSpPr/>
          <p:nvPr/>
        </p:nvSpPr>
        <p:spPr>
          <a:xfrm>
            <a:off x="3954457" y="3366309"/>
            <a:ext cx="1198567" cy="46196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800" dirty="0"/>
              <a:t>Voorstel voor vervolg projecten</a:t>
            </a:r>
          </a:p>
        </p:txBody>
      </p:sp>
      <p:sp>
        <p:nvSpPr>
          <p:cNvPr id="6" name="Rechthoek 5">
            <a:extLst>
              <a:ext uri="{FF2B5EF4-FFF2-40B4-BE49-F238E27FC236}">
                <a16:creationId xmlns:a16="http://schemas.microsoft.com/office/drawing/2014/main" id="{18CA73BD-F8C4-05ED-6739-A60100DC94C8}"/>
              </a:ext>
            </a:extLst>
          </p:cNvPr>
          <p:cNvSpPr/>
          <p:nvPr/>
        </p:nvSpPr>
        <p:spPr>
          <a:xfrm>
            <a:off x="3954455" y="4006124"/>
            <a:ext cx="1198569" cy="79755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800" dirty="0">
                <a:solidFill>
                  <a:schemeClr val="bg1"/>
                </a:solidFill>
              </a:rPr>
              <a:t>Aandachtspunten voor</a:t>
            </a:r>
          </a:p>
          <a:p>
            <a:pPr algn="ctr"/>
            <a:r>
              <a:rPr lang="nl-NL" sz="800" dirty="0">
                <a:solidFill>
                  <a:schemeClr val="bg1"/>
                </a:solidFill>
                <a:effectLst/>
                <a:latin typeface="Verdana" panose="020B0604030504040204" pitchFamily="34" charset="0"/>
                <a:ea typeface="DejaVu Sans"/>
                <a:cs typeface="Lohit Hindi"/>
              </a:rPr>
              <a:t>implementatie, beheer en doorontwikkeling</a:t>
            </a:r>
            <a:endParaRPr lang="nl-NL" sz="800" dirty="0">
              <a:solidFill>
                <a:schemeClr val="bg1"/>
              </a:solidFill>
            </a:endParaRPr>
          </a:p>
        </p:txBody>
      </p:sp>
      <p:sp>
        <p:nvSpPr>
          <p:cNvPr id="8" name="Rechthoek 7">
            <a:extLst>
              <a:ext uri="{FF2B5EF4-FFF2-40B4-BE49-F238E27FC236}">
                <a16:creationId xmlns:a16="http://schemas.microsoft.com/office/drawing/2014/main" id="{1EA72B57-D845-B93B-AC75-0DBD6FA09994}"/>
              </a:ext>
            </a:extLst>
          </p:cNvPr>
          <p:cNvSpPr/>
          <p:nvPr/>
        </p:nvSpPr>
        <p:spPr>
          <a:xfrm>
            <a:off x="5834051" y="3380802"/>
            <a:ext cx="885825" cy="46196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800" dirty="0">
                <a:solidFill>
                  <a:schemeClr val="tx1">
                    <a:lumMod val="95000"/>
                    <a:lumOff val="5000"/>
                  </a:schemeClr>
                </a:solidFill>
              </a:rPr>
              <a:t>Omgeving opruimen</a:t>
            </a:r>
          </a:p>
        </p:txBody>
      </p:sp>
      <p:sp>
        <p:nvSpPr>
          <p:cNvPr id="9" name="Rechthoek 8">
            <a:extLst>
              <a:ext uri="{FF2B5EF4-FFF2-40B4-BE49-F238E27FC236}">
                <a16:creationId xmlns:a16="http://schemas.microsoft.com/office/drawing/2014/main" id="{DF48BEB2-CA69-062E-6C51-CD7D407364FD}"/>
              </a:ext>
            </a:extLst>
          </p:cNvPr>
          <p:cNvSpPr/>
          <p:nvPr/>
        </p:nvSpPr>
        <p:spPr>
          <a:xfrm>
            <a:off x="5834052" y="2696133"/>
            <a:ext cx="885825" cy="46196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800" dirty="0">
                <a:solidFill>
                  <a:schemeClr val="tx1">
                    <a:lumMod val="95000"/>
                    <a:lumOff val="5000"/>
                  </a:schemeClr>
                </a:solidFill>
              </a:rPr>
              <a:t>Feestje vieren!</a:t>
            </a:r>
          </a:p>
        </p:txBody>
      </p:sp>
      <p:sp>
        <p:nvSpPr>
          <p:cNvPr id="16" name="Rechthoek 15">
            <a:extLst>
              <a:ext uri="{FF2B5EF4-FFF2-40B4-BE49-F238E27FC236}">
                <a16:creationId xmlns:a16="http://schemas.microsoft.com/office/drawing/2014/main" id="{E854E29A-9502-B25A-01DF-0D6FE848B249}"/>
              </a:ext>
            </a:extLst>
          </p:cNvPr>
          <p:cNvSpPr/>
          <p:nvPr/>
        </p:nvSpPr>
        <p:spPr>
          <a:xfrm>
            <a:off x="890587" y="4053093"/>
            <a:ext cx="885825" cy="46196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err="1"/>
              <a:t>Paperwork</a:t>
            </a:r>
            <a:r>
              <a:rPr lang="nl-NL" sz="700" dirty="0"/>
              <a:t> &amp; </a:t>
            </a:r>
            <a:r>
              <a:rPr lang="nl-NL" sz="700" dirty="0" err="1"/>
              <a:t>Artefacts</a:t>
            </a:r>
            <a:endParaRPr lang="nl-NL" sz="700" dirty="0"/>
          </a:p>
        </p:txBody>
      </p:sp>
      <p:sp>
        <p:nvSpPr>
          <p:cNvPr id="17" name="Rechthoek 16">
            <a:extLst>
              <a:ext uri="{FF2B5EF4-FFF2-40B4-BE49-F238E27FC236}">
                <a16:creationId xmlns:a16="http://schemas.microsoft.com/office/drawing/2014/main" id="{EE472CA9-3856-BFE5-F36B-1C84457E5353}"/>
              </a:ext>
            </a:extLst>
          </p:cNvPr>
          <p:cNvSpPr/>
          <p:nvPr/>
        </p:nvSpPr>
        <p:spPr>
          <a:xfrm>
            <a:off x="890587" y="4579359"/>
            <a:ext cx="885825" cy="461963"/>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t>Vraag/onderwerpen</a:t>
            </a:r>
          </a:p>
        </p:txBody>
      </p:sp>
      <p:sp>
        <p:nvSpPr>
          <p:cNvPr id="18" name="Rechthoek 17">
            <a:extLst>
              <a:ext uri="{FF2B5EF4-FFF2-40B4-BE49-F238E27FC236}">
                <a16:creationId xmlns:a16="http://schemas.microsoft.com/office/drawing/2014/main" id="{D678A9DA-DE86-086F-9D3F-F98A5F6F3E28}"/>
              </a:ext>
            </a:extLst>
          </p:cNvPr>
          <p:cNvSpPr/>
          <p:nvPr/>
        </p:nvSpPr>
        <p:spPr>
          <a:xfrm>
            <a:off x="890587" y="5105625"/>
            <a:ext cx="885825" cy="46196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tx1">
                    <a:lumMod val="95000"/>
                    <a:lumOff val="5000"/>
                  </a:schemeClr>
                </a:solidFill>
              </a:rPr>
              <a:t>Acties</a:t>
            </a:r>
          </a:p>
        </p:txBody>
      </p:sp>
      <p:sp>
        <p:nvSpPr>
          <p:cNvPr id="19" name="Rechthoek 18">
            <a:extLst>
              <a:ext uri="{FF2B5EF4-FFF2-40B4-BE49-F238E27FC236}">
                <a16:creationId xmlns:a16="http://schemas.microsoft.com/office/drawing/2014/main" id="{E727A255-8DFE-6221-F572-F674CADD9639}"/>
              </a:ext>
            </a:extLst>
          </p:cNvPr>
          <p:cNvSpPr/>
          <p:nvPr/>
        </p:nvSpPr>
        <p:spPr>
          <a:xfrm>
            <a:off x="885984" y="5628065"/>
            <a:ext cx="885825" cy="461963"/>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bg2"/>
                </a:solidFill>
              </a:rPr>
              <a:t>Besluiten/</a:t>
            </a:r>
          </a:p>
          <a:p>
            <a:pPr algn="ctr"/>
            <a:r>
              <a:rPr lang="nl-NL" sz="700" dirty="0" err="1">
                <a:solidFill>
                  <a:schemeClr val="bg2"/>
                </a:solidFill>
              </a:rPr>
              <a:t>uitgangs</a:t>
            </a:r>
            <a:endParaRPr lang="nl-NL" sz="700" dirty="0">
              <a:solidFill>
                <a:schemeClr val="bg2"/>
              </a:solidFill>
            </a:endParaRPr>
          </a:p>
          <a:p>
            <a:pPr algn="ctr"/>
            <a:r>
              <a:rPr lang="nl-NL" sz="700" dirty="0">
                <a:solidFill>
                  <a:schemeClr val="bg2"/>
                </a:solidFill>
              </a:rPr>
              <a:t>punten</a:t>
            </a:r>
          </a:p>
        </p:txBody>
      </p:sp>
      <p:sp>
        <p:nvSpPr>
          <p:cNvPr id="20" name="Rechthoek 19">
            <a:extLst>
              <a:ext uri="{FF2B5EF4-FFF2-40B4-BE49-F238E27FC236}">
                <a16:creationId xmlns:a16="http://schemas.microsoft.com/office/drawing/2014/main" id="{2611C6CD-2858-A1C5-2C91-47370AB8D36F}"/>
              </a:ext>
            </a:extLst>
          </p:cNvPr>
          <p:cNvSpPr/>
          <p:nvPr/>
        </p:nvSpPr>
        <p:spPr>
          <a:xfrm>
            <a:off x="666750" y="3787457"/>
            <a:ext cx="1333500" cy="24291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700"/>
          </a:p>
        </p:txBody>
      </p:sp>
      <p:sp>
        <p:nvSpPr>
          <p:cNvPr id="21" name="Tekstvak 20">
            <a:extLst>
              <a:ext uri="{FF2B5EF4-FFF2-40B4-BE49-F238E27FC236}">
                <a16:creationId xmlns:a16="http://schemas.microsoft.com/office/drawing/2014/main" id="{7CC0BD0D-487F-B9D4-82F4-9C9C23750996}"/>
              </a:ext>
            </a:extLst>
          </p:cNvPr>
          <p:cNvSpPr txBox="1"/>
          <p:nvPr/>
        </p:nvSpPr>
        <p:spPr>
          <a:xfrm>
            <a:off x="979717" y="3778402"/>
            <a:ext cx="562975" cy="200055"/>
          </a:xfrm>
          <a:prstGeom prst="rect">
            <a:avLst/>
          </a:prstGeom>
          <a:noFill/>
        </p:spPr>
        <p:txBody>
          <a:bodyPr wrap="none" rtlCol="0">
            <a:spAutoFit/>
          </a:bodyPr>
          <a:lstStyle/>
          <a:p>
            <a:r>
              <a:rPr lang="nl-NL" sz="700" dirty="0"/>
              <a:t>Legenda</a:t>
            </a:r>
          </a:p>
        </p:txBody>
      </p:sp>
      <p:sp>
        <p:nvSpPr>
          <p:cNvPr id="22" name="Rechthoek 21">
            <a:extLst>
              <a:ext uri="{FF2B5EF4-FFF2-40B4-BE49-F238E27FC236}">
                <a16:creationId xmlns:a16="http://schemas.microsoft.com/office/drawing/2014/main" id="{7C7B5DE8-BE56-5035-735A-4AF986D5CAB7}"/>
              </a:ext>
            </a:extLst>
          </p:cNvPr>
          <p:cNvSpPr/>
          <p:nvPr/>
        </p:nvSpPr>
        <p:spPr>
          <a:xfrm>
            <a:off x="3726180" y="2331720"/>
            <a:ext cx="1650313" cy="26397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700"/>
          </a:p>
        </p:txBody>
      </p:sp>
      <p:sp>
        <p:nvSpPr>
          <p:cNvPr id="23" name="Tekstvak 22">
            <a:extLst>
              <a:ext uri="{FF2B5EF4-FFF2-40B4-BE49-F238E27FC236}">
                <a16:creationId xmlns:a16="http://schemas.microsoft.com/office/drawing/2014/main" id="{2FB754E2-56B8-2EE5-AC28-0A97D9220874}"/>
              </a:ext>
            </a:extLst>
          </p:cNvPr>
          <p:cNvSpPr txBox="1"/>
          <p:nvPr/>
        </p:nvSpPr>
        <p:spPr>
          <a:xfrm>
            <a:off x="4195357" y="2331720"/>
            <a:ext cx="689612" cy="200055"/>
          </a:xfrm>
          <a:prstGeom prst="rect">
            <a:avLst/>
          </a:prstGeom>
          <a:noFill/>
        </p:spPr>
        <p:txBody>
          <a:bodyPr wrap="none" rtlCol="0">
            <a:spAutoFit/>
          </a:bodyPr>
          <a:lstStyle/>
          <a:p>
            <a:r>
              <a:rPr lang="nl-NL" sz="700" dirty="0"/>
              <a:t>presentatie</a:t>
            </a:r>
          </a:p>
        </p:txBody>
      </p:sp>
    </p:spTree>
    <p:extLst>
      <p:ext uri="{BB962C8B-B14F-4D97-AF65-F5344CB8AC3E}">
        <p14:creationId xmlns:p14="http://schemas.microsoft.com/office/powerpoint/2010/main" val="4740152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2746&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Day&gt;&lt;m_bNumberIsYear val=&quot;0&quot;/&gt;&lt;m_strFormatTime&gt;%#d&lt;/m_strFormatTime&gt;&lt;m_yearfmt&gt;&lt;begin val=&quot;0&quot;/&gt;&lt;end val=&quot;4&quot;/&gt;&lt;/m_yearfmt&gt;&lt;/m_precDefaultDay&gt;&lt;m_precDefaultWeek&gt;&lt;m_bNumberIsYear val=&quot;0&quot;/&gt;&lt;m_strFormatTime&gt;%4&lt;/m_strFormatTime&gt;&lt;m_yearfmt&gt;&lt;begin val=&quot;0&quot;/&gt;&lt;end val=&quot;4&quot;/&gt;&lt;/m_yearfmt&gt;&lt;/m_precDefaultWeek&gt;&lt;m_precDefaultMonth&gt;&lt;m_bNumberIsYear val=&quot;0&quot;/&gt;&lt;m_strFormatTime&gt;%B&lt;/m_strFormatTime&gt;&lt;m_yearfmt&gt;&lt;begin val=&quot;0&quot;/&gt;&lt;end val=&quot;4&quot;/&gt;&lt;/m_yearfmt&gt;&lt;/m_precDefaultMonth&gt;&lt;m_precDefaultQuarter&gt;&lt;m_bNumberIsYear val=&quot;0&quot;/&gt;&lt;m_strFormatTime&gt;Q%5&lt;/m_strFormatTime&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Rijkshuisstijl Violet">
  <a:themeElements>
    <a:clrScheme name="HEMELBLAUW">
      <a:dk1>
        <a:srgbClr val="000000"/>
      </a:dk1>
      <a:lt1>
        <a:srgbClr val="FFFFFF"/>
      </a:lt1>
      <a:dk2>
        <a:srgbClr val="017BC6"/>
      </a:dk2>
      <a:lt2>
        <a:srgbClr val="D9EBF6"/>
      </a:lt2>
      <a:accent1>
        <a:srgbClr val="42145F"/>
      </a:accent1>
      <a:accent2>
        <a:srgbClr val="38870D"/>
      </a:accent2>
      <a:accent3>
        <a:srgbClr val="00689A"/>
      </a:accent3>
      <a:accent4>
        <a:srgbClr val="F9E11E"/>
      </a:accent4>
      <a:accent5>
        <a:srgbClr val="275837"/>
      </a:accent5>
      <a:accent6>
        <a:srgbClr val="94700A"/>
      </a:accent6>
      <a:hlink>
        <a:srgbClr val="017BC6"/>
      </a:hlink>
      <a:folHlink>
        <a:srgbClr val="B2D6EE"/>
      </a:folHlink>
    </a:clrScheme>
    <a:fontScheme name="Rijkshuisstijl">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O Template_1920_1080.potx" id="{FC1B967F-52FC-446F-AFB8-FBDE139A310C}" vid="{E48EFFF1-853D-401A-9CEC-AB555A08F73B}"/>
    </a:ext>
  </a:extLst>
</a:theme>
</file>

<file path=ppt/theme/theme2.xml><?xml version="1.0" encoding="utf-8"?>
<a:theme xmlns:a="http://schemas.openxmlformats.org/drawingml/2006/main" name="2_Rijkshuisstijl Violet">
  <a:themeElements>
    <a:clrScheme name="HEMELBLAUW">
      <a:dk1>
        <a:srgbClr val="000000"/>
      </a:dk1>
      <a:lt1>
        <a:srgbClr val="FFFFFF"/>
      </a:lt1>
      <a:dk2>
        <a:srgbClr val="017BC6"/>
      </a:dk2>
      <a:lt2>
        <a:srgbClr val="D9EBF6"/>
      </a:lt2>
      <a:accent1>
        <a:srgbClr val="42145F"/>
      </a:accent1>
      <a:accent2>
        <a:srgbClr val="38870D"/>
      </a:accent2>
      <a:accent3>
        <a:srgbClr val="00689A"/>
      </a:accent3>
      <a:accent4>
        <a:srgbClr val="F9E11E"/>
      </a:accent4>
      <a:accent5>
        <a:srgbClr val="275837"/>
      </a:accent5>
      <a:accent6>
        <a:srgbClr val="94700A"/>
      </a:accent6>
      <a:hlink>
        <a:srgbClr val="017BC6"/>
      </a:hlink>
      <a:folHlink>
        <a:srgbClr val="B2D6EE"/>
      </a:folHlink>
    </a:clrScheme>
    <a:fontScheme name="Rijkshuisstijl">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O Template_1920_1080" id="{1E903E55-C669-4542-B241-78B99CAEFCF9}" vid="{39740436-5A53-8245-8EA9-72F8449CB185}"/>
    </a:ext>
  </a:extLst>
</a:theme>
</file>

<file path=ppt/theme/theme3.xml><?xml version="1.0" encoding="utf-8"?>
<a:theme xmlns:a="http://schemas.openxmlformats.org/drawingml/2006/main" name="Rijkshuisstijl Violet">
  <a:themeElements>
    <a:clrScheme name="Rijks Oranje">
      <a:dk1>
        <a:srgbClr val="000000"/>
      </a:dk1>
      <a:lt1>
        <a:srgbClr val="FFFFFF"/>
      </a:lt1>
      <a:dk2>
        <a:srgbClr val="E17000"/>
      </a:dk2>
      <a:lt2>
        <a:srgbClr val="FBE9D8"/>
      </a:lt2>
      <a:accent1>
        <a:srgbClr val="777C00"/>
      </a:accent1>
      <a:accent2>
        <a:srgbClr val="42145F"/>
      </a:accent2>
      <a:accent3>
        <a:srgbClr val="00689A"/>
      </a:accent3>
      <a:accent4>
        <a:srgbClr val="663227"/>
      </a:accent4>
      <a:accent5>
        <a:srgbClr val="38870D"/>
      </a:accent5>
      <a:accent6>
        <a:srgbClr val="FFB612"/>
      </a:accent6>
      <a:hlink>
        <a:srgbClr val="E17000"/>
      </a:hlink>
      <a:folHlink>
        <a:srgbClr val="F6D4B2"/>
      </a:folHlink>
    </a:clrScheme>
    <a:fontScheme name="Rijkshuisstijl">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aars">
      <a:srgbClr val="42145F"/>
    </a:custClr>
    <a:custClr name="Donkerblauw">
      <a:srgbClr val="01689B"/>
    </a:custClr>
    <a:custClr name="Hemelblauw">
      <a:srgbClr val="007BC7"/>
    </a:custClr>
    <a:custClr name="Violet">
      <a:srgbClr val="A90061"/>
    </a:custClr>
    <a:custClr name="Robijnrood">
      <a:srgbClr val="CA005D"/>
    </a:custClr>
    <a:custClr name="Rood">
      <a:srgbClr val="D52B1E"/>
    </a:custClr>
    <a:custClr name="Donkergroen">
      <a:srgbClr val="275937"/>
    </a:custClr>
    <a:custClr name="Groen">
      <a:srgbClr val="39870C"/>
    </a:custClr>
    <a:custClr name="Mosgroen">
      <a:srgbClr val="777C00"/>
    </a:custClr>
    <a:custClr name="Donkerbruin">
      <a:srgbClr val="673327"/>
    </a:custClr>
    <a:custClr name="Licht Paars">
      <a:srgbClr val="C6B8CF"/>
    </a:custClr>
    <a:custClr name="Licht Donkerblauw">
      <a:srgbClr val="CCE0F1"/>
    </a:custClr>
    <a:custClr name="Licht Hemelblauw">
      <a:srgbClr val="DDEFF8"/>
    </a:custClr>
    <a:custClr name="Licht Violet">
      <a:srgbClr val="E5B2CF"/>
    </a:custClr>
    <a:custClr name="Licht Robijnrood">
      <a:srgbClr val="EFB2CE"/>
    </a:custClr>
    <a:custClr name="Licht Rood">
      <a:srgbClr val="F2BFBB"/>
    </a:custClr>
    <a:custClr name="Licht Donkergroen">
      <a:srgbClr val="BECDC3"/>
    </a:custClr>
    <a:custClr name="Licht Groen">
      <a:srgbClr val="C3DBB6"/>
    </a:custClr>
    <a:custClr name="Licht Mosgroen">
      <a:srgbClr val="D6D7B2"/>
    </a:custClr>
    <a:custClr name="Licht Donkerbruin">
      <a:srgbClr val="D1C1BE"/>
    </a:custClr>
    <a:custClr name="Bruin">
      <a:srgbClr val="94710A"/>
    </a:custClr>
    <a:custClr name="Geel">
      <a:srgbClr val="F9E11E"/>
    </a:custClr>
    <a:custClr name="Donkergeel">
      <a:srgbClr val="FFB612"/>
    </a:custClr>
    <a:custClr name="Oranje">
      <a:srgbClr val="E17000"/>
    </a:custClr>
    <a:custClr name="Roze">
      <a:srgbClr val="F092CD"/>
    </a:custClr>
    <a:custClr name="Lichtblauw">
      <a:srgbClr val="8FCAE7"/>
    </a:custClr>
    <a:custClr name="Mintgroen">
      <a:srgbClr val="76D2B6"/>
    </a:custClr>
    <a:custClr name="Grijs 7">
      <a:srgbClr val="535353"/>
    </a:custClr>
    <a:custClr name="Grijs 6">
      <a:srgbClr val="696969"/>
    </a:custClr>
    <a:custClr name="Grijs 5">
      <a:srgbClr val="999999"/>
    </a:custClr>
    <a:custClr name="Licht Bruin">
      <a:srgbClr val="DFD4B5"/>
    </a:custClr>
    <a:custClr name="Licht Geel">
      <a:srgbClr val="FDF6BB"/>
    </a:custClr>
    <a:custClr name="Licht Donkergeel">
      <a:srgbClr val="FFE9B7"/>
    </a:custClr>
    <a:custClr name="Licht Oranje">
      <a:srgbClr val="F6D4B2"/>
    </a:custClr>
    <a:custClr name="Licht Roze">
      <a:srgbClr val="FADEF0"/>
    </a:custClr>
    <a:custClr name="Licht Lichtblauw">
      <a:srgbClr val="DDEFF8"/>
    </a:custClr>
    <a:custClr name="Licht Mintgroen">
      <a:srgbClr val="D6F1E9"/>
    </a:custClr>
    <a:custClr name="Grijs 4">
      <a:srgbClr val="B4B4B4"/>
    </a:custClr>
    <a:custClr name="Grijs 3">
      <a:srgbClr val="CCCCCC"/>
    </a:custClr>
    <a:custClr name="Grijs 2">
      <a:srgbClr val="E6E6E6"/>
    </a:custClr>
  </a:custClrLst>
  <a:extLst>
    <a:ext uri="{05A4C25C-085E-4340-85A3-A5531E510DB2}">
      <thm15:themeFamily xmlns:thm15="http://schemas.microsoft.com/office/thememl/2012/main" name="Presentatie50" id="{5CE7A3AB-C581-5943-B7AA-E27D17E5C690}" vid="{589D3D6D-71D8-D24C-864B-151F6CD07F2C}"/>
    </a:ext>
  </a:extLst>
</a:theme>
</file>

<file path=ppt/theme/theme4.xml><?xml version="1.0" encoding="utf-8"?>
<a:theme xmlns:a="http://schemas.openxmlformats.org/drawingml/2006/main" name="Rijkshuisstijl Mintgroen">
  <a:themeElements>
    <a:clrScheme name="Custom 1">
      <a:dk1>
        <a:srgbClr val="000000"/>
      </a:dk1>
      <a:lt1>
        <a:srgbClr val="FFFFFF"/>
      </a:lt1>
      <a:dk2>
        <a:srgbClr val="75D1B5"/>
      </a:dk2>
      <a:lt2>
        <a:srgbClr val="D6F1E8"/>
      </a:lt2>
      <a:accent1>
        <a:srgbClr val="007BC7"/>
      </a:accent1>
      <a:accent2>
        <a:srgbClr val="F9E11E"/>
      </a:accent2>
      <a:accent3>
        <a:srgbClr val="42145F"/>
      </a:accent3>
      <a:accent4>
        <a:srgbClr val="00689A"/>
      </a:accent4>
      <a:accent5>
        <a:srgbClr val="663227"/>
      </a:accent5>
      <a:accent6>
        <a:srgbClr val="A90061"/>
      </a:accent6>
      <a:hlink>
        <a:srgbClr val="007BC7"/>
      </a:hlink>
      <a:folHlink>
        <a:srgbClr val="E0EDDB"/>
      </a:folHlink>
    </a:clrScheme>
    <a:fontScheme name="Rijkshuisstijl">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aars">
      <a:srgbClr val="42145F"/>
    </a:custClr>
    <a:custClr name="Donkerblauw">
      <a:srgbClr val="01689B"/>
    </a:custClr>
    <a:custClr name="Hemelblauw">
      <a:srgbClr val="007BC7"/>
    </a:custClr>
    <a:custClr name="Violet">
      <a:srgbClr val="A90061"/>
    </a:custClr>
    <a:custClr name="Robijnrood">
      <a:srgbClr val="CA005D"/>
    </a:custClr>
    <a:custClr name="Rood">
      <a:srgbClr val="D52B1E"/>
    </a:custClr>
    <a:custClr name="Donkergroen">
      <a:srgbClr val="275937"/>
    </a:custClr>
    <a:custClr name="Groen">
      <a:srgbClr val="39870C"/>
    </a:custClr>
    <a:custClr name="Mosgroen">
      <a:srgbClr val="777C00"/>
    </a:custClr>
    <a:custClr name="Donkerbruin">
      <a:srgbClr val="673327"/>
    </a:custClr>
    <a:custClr name="Licht Paars">
      <a:srgbClr val="C6B8CF"/>
    </a:custClr>
    <a:custClr name="Licht Donkerblauw">
      <a:srgbClr val="CCE0F1"/>
    </a:custClr>
    <a:custClr name="Licht Hemelblauw">
      <a:srgbClr val="DDEFF8"/>
    </a:custClr>
    <a:custClr name="Licht Violet">
      <a:srgbClr val="E5B2CF"/>
    </a:custClr>
    <a:custClr name="Licht Robijnrood">
      <a:srgbClr val="EFB2CE"/>
    </a:custClr>
    <a:custClr name="Licht Rood">
      <a:srgbClr val="F2BFBB"/>
    </a:custClr>
    <a:custClr name="Licht Donkergroen">
      <a:srgbClr val="BECDC3"/>
    </a:custClr>
    <a:custClr name="Licht Groen">
      <a:srgbClr val="C3DBB6"/>
    </a:custClr>
    <a:custClr name="Licht Mosgroen">
      <a:srgbClr val="D6D7B2"/>
    </a:custClr>
    <a:custClr name="Licht Donkerbruin">
      <a:srgbClr val="D1C1BE"/>
    </a:custClr>
    <a:custClr name="Bruin">
      <a:srgbClr val="94710A"/>
    </a:custClr>
    <a:custClr name="Geel">
      <a:srgbClr val="F9E11E"/>
    </a:custClr>
    <a:custClr name="Donkergeel">
      <a:srgbClr val="FFB612"/>
    </a:custClr>
    <a:custClr name="Oranje">
      <a:srgbClr val="E17000"/>
    </a:custClr>
    <a:custClr name="Roze">
      <a:srgbClr val="F092CD"/>
    </a:custClr>
    <a:custClr name="Lichtblauw">
      <a:srgbClr val="8FCAE7"/>
    </a:custClr>
    <a:custClr name="Mintgroen">
      <a:srgbClr val="76D2B6"/>
    </a:custClr>
    <a:custClr name="Grijs 7">
      <a:srgbClr val="535353"/>
    </a:custClr>
    <a:custClr name="Grijs 6">
      <a:srgbClr val="696969"/>
    </a:custClr>
    <a:custClr name="Grijs 5">
      <a:srgbClr val="999999"/>
    </a:custClr>
    <a:custClr name="Licht Bruin">
      <a:srgbClr val="DFD4B5"/>
    </a:custClr>
    <a:custClr name="Licht Geel">
      <a:srgbClr val="FDF6BB"/>
    </a:custClr>
    <a:custClr name="Licht Donkergeel">
      <a:srgbClr val="FFE9B7"/>
    </a:custClr>
    <a:custClr name="Licht Oranje">
      <a:srgbClr val="F6D4B2"/>
    </a:custClr>
    <a:custClr name="Licht Roze">
      <a:srgbClr val="FADEF0"/>
    </a:custClr>
    <a:custClr name="Licht Lichtblauw">
      <a:srgbClr val="DDEFF8"/>
    </a:custClr>
    <a:custClr name="Licht Mintgroen">
      <a:srgbClr val="D6F1E9"/>
    </a:custClr>
    <a:custClr name="Grijs 4">
      <a:srgbClr val="B4B4B4"/>
    </a:custClr>
    <a:custClr name="Grijs 3">
      <a:srgbClr val="CCCCCC"/>
    </a:custClr>
    <a:custClr name="Grijs 2">
      <a:srgbClr val="E6E6E6"/>
    </a:custClr>
  </a:custClrLst>
  <a:extLst>
    <a:ext uri="{05A4C25C-085E-4340-85A3-A5531E510DB2}">
      <thm15:themeFamily xmlns:thm15="http://schemas.microsoft.com/office/thememl/2012/main" name="Sjabloon Mintgroen" id="{8B6FD679-C247-7441-A204-6E7D7C952324}" vid="{37D0AB27-7599-F247-8D9C-01CAD22F7B46}"/>
    </a:ext>
  </a:extLst>
</a:theme>
</file>

<file path=ppt/theme/theme5.xml><?xml version="1.0" encoding="utf-8"?>
<a:theme xmlns:a="http://schemas.openxmlformats.org/drawingml/2006/main" name="3_Rijkshuisstijl Violet">
  <a:themeElements>
    <a:clrScheme name="HEMELBLAUW">
      <a:dk1>
        <a:srgbClr val="000000"/>
      </a:dk1>
      <a:lt1>
        <a:srgbClr val="FFFFFF"/>
      </a:lt1>
      <a:dk2>
        <a:srgbClr val="017BC6"/>
      </a:dk2>
      <a:lt2>
        <a:srgbClr val="D9EBF6"/>
      </a:lt2>
      <a:accent1>
        <a:srgbClr val="42145F"/>
      </a:accent1>
      <a:accent2>
        <a:srgbClr val="38870D"/>
      </a:accent2>
      <a:accent3>
        <a:srgbClr val="00689A"/>
      </a:accent3>
      <a:accent4>
        <a:srgbClr val="F9E11E"/>
      </a:accent4>
      <a:accent5>
        <a:srgbClr val="275837"/>
      </a:accent5>
      <a:accent6>
        <a:srgbClr val="94700A"/>
      </a:accent6>
      <a:hlink>
        <a:srgbClr val="017BC6"/>
      </a:hlink>
      <a:folHlink>
        <a:srgbClr val="B2D6EE"/>
      </a:folHlink>
    </a:clrScheme>
    <a:fontScheme name="Rijkshuisstijl">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O Template_1920_1080.potx" id="{FC1B967F-52FC-446F-AFB8-FBDE139A310C}" vid="{E48EFFF1-853D-401A-9CEC-AB555A08F73B}"/>
    </a:ext>
  </a:extLst>
</a:theme>
</file>

<file path=ppt/theme/theme6.xml><?xml version="1.0" encoding="utf-8"?>
<a:theme xmlns:a="http://schemas.openxmlformats.org/drawingml/2006/main" name="1_Rijkshuisstijl Hemelblauw">
  <a:themeElements>
    <a:clrScheme name="Rijks Hemelblauw 1">
      <a:dk1>
        <a:srgbClr val="000000"/>
      </a:dk1>
      <a:lt1>
        <a:srgbClr val="FFFFFF"/>
      </a:lt1>
      <a:dk2>
        <a:srgbClr val="017BC6"/>
      </a:dk2>
      <a:lt2>
        <a:srgbClr val="D9EBF6"/>
      </a:lt2>
      <a:accent1>
        <a:srgbClr val="42145F"/>
      </a:accent1>
      <a:accent2>
        <a:srgbClr val="38870D"/>
      </a:accent2>
      <a:accent3>
        <a:srgbClr val="00689A"/>
      </a:accent3>
      <a:accent4>
        <a:srgbClr val="F9E11E"/>
      </a:accent4>
      <a:accent5>
        <a:srgbClr val="275837"/>
      </a:accent5>
      <a:accent6>
        <a:srgbClr val="94700A"/>
      </a:accent6>
      <a:hlink>
        <a:srgbClr val="017BC6"/>
      </a:hlink>
      <a:folHlink>
        <a:srgbClr val="B2D6EE"/>
      </a:folHlink>
    </a:clrScheme>
    <a:fontScheme name="Rijkshuisstijl">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aars">
      <a:srgbClr val="42145F"/>
    </a:custClr>
    <a:custClr name="Donkerblauw">
      <a:srgbClr val="01689B"/>
    </a:custClr>
    <a:custClr name="Hemelblauw">
      <a:srgbClr val="007BC7"/>
    </a:custClr>
    <a:custClr name="Violet">
      <a:srgbClr val="A90061"/>
    </a:custClr>
    <a:custClr name="Robijnrood">
      <a:srgbClr val="CA005D"/>
    </a:custClr>
    <a:custClr name="Rood">
      <a:srgbClr val="D52B1E"/>
    </a:custClr>
    <a:custClr name="Donkergroen">
      <a:srgbClr val="275937"/>
    </a:custClr>
    <a:custClr name="Groen">
      <a:srgbClr val="39870C"/>
    </a:custClr>
    <a:custClr name="Mosgroen">
      <a:srgbClr val="777C00"/>
    </a:custClr>
    <a:custClr name="Donkerbruin">
      <a:srgbClr val="673327"/>
    </a:custClr>
    <a:custClr name="Licht Paars">
      <a:srgbClr val="C6B8CF"/>
    </a:custClr>
    <a:custClr name="Licht Donkerblauw">
      <a:srgbClr val="CCE0F1"/>
    </a:custClr>
    <a:custClr name="Licht Hemelblauw">
      <a:srgbClr val="DDEFF8"/>
    </a:custClr>
    <a:custClr name="Licht Violet">
      <a:srgbClr val="E5B2CF"/>
    </a:custClr>
    <a:custClr name="Licht Robijnrood">
      <a:srgbClr val="EFB2CE"/>
    </a:custClr>
    <a:custClr name="Licht Rood">
      <a:srgbClr val="F2BFBB"/>
    </a:custClr>
    <a:custClr name="Licht Donkergroen">
      <a:srgbClr val="BECDC3"/>
    </a:custClr>
    <a:custClr name="Licht Groen">
      <a:srgbClr val="C3DBB6"/>
    </a:custClr>
    <a:custClr name="Licht Mosgroen">
      <a:srgbClr val="D6D7B2"/>
    </a:custClr>
    <a:custClr name="Licht Donkerbruin">
      <a:srgbClr val="D1C1BE"/>
    </a:custClr>
    <a:custClr name="Bruin">
      <a:srgbClr val="94710A"/>
    </a:custClr>
    <a:custClr name="Geel">
      <a:srgbClr val="F9E11E"/>
    </a:custClr>
    <a:custClr name="Donkergeel">
      <a:srgbClr val="FFB612"/>
    </a:custClr>
    <a:custClr name="Oranje">
      <a:srgbClr val="E17000"/>
    </a:custClr>
    <a:custClr name="Roze">
      <a:srgbClr val="F092CD"/>
    </a:custClr>
    <a:custClr name="Lichtblauw">
      <a:srgbClr val="8FCAE7"/>
    </a:custClr>
    <a:custClr name="Mintgroen">
      <a:srgbClr val="76D2B6"/>
    </a:custClr>
    <a:custClr name="Grijs 7">
      <a:srgbClr val="535353"/>
    </a:custClr>
    <a:custClr name="Grijs 6">
      <a:srgbClr val="696969"/>
    </a:custClr>
    <a:custClr name="Grijs 5">
      <a:srgbClr val="999999"/>
    </a:custClr>
    <a:custClr name="Licht Bruin">
      <a:srgbClr val="DFD4B5"/>
    </a:custClr>
    <a:custClr name="Licht Geel">
      <a:srgbClr val="FDF6BB"/>
    </a:custClr>
    <a:custClr name="Licht Donkergeel">
      <a:srgbClr val="FFE9B7"/>
    </a:custClr>
    <a:custClr name="Licht Oranje">
      <a:srgbClr val="F6D4B2"/>
    </a:custClr>
    <a:custClr name="Licht Roze">
      <a:srgbClr val="FADEF0"/>
    </a:custClr>
    <a:custClr name="Licht Lichtblauw">
      <a:srgbClr val="DDEFF8"/>
    </a:custClr>
    <a:custClr name="Licht Mintgroen">
      <a:srgbClr val="D6F1E9"/>
    </a:custClr>
    <a:custClr name="Grijs 4">
      <a:srgbClr val="B4B4B4"/>
    </a:custClr>
    <a:custClr name="Grijs 3">
      <a:srgbClr val="CCCCCC"/>
    </a:custClr>
    <a:custClr name="Grijs 2">
      <a:srgbClr val="E6E6E6"/>
    </a:custClr>
  </a:custClrLst>
  <a:extLst>
    <a:ext uri="{05A4C25C-085E-4340-85A3-A5531E510DB2}">
      <thm15:themeFamily xmlns:thm15="http://schemas.microsoft.com/office/thememl/2012/main" name="Klant Centraal - Sjabloon 16x9 - 02" id="{F59E41EE-0181-4297-9E3F-37286C14F7C3}" vid="{A9E44BE0-C651-44AC-AC3D-4DA1C87DE7F7}"/>
    </a:ext>
  </a:extLst>
</a:theme>
</file>

<file path=ppt/theme/theme7.xml><?xml version="1.0" encoding="utf-8"?>
<a:theme xmlns:a="http://schemas.openxmlformats.org/drawingml/2006/main" name="4_Rijkshuisstijl Violet">
  <a:themeElements>
    <a:clrScheme name="HEMELBLAUW">
      <a:dk1>
        <a:srgbClr val="000000"/>
      </a:dk1>
      <a:lt1>
        <a:srgbClr val="FFFFFF"/>
      </a:lt1>
      <a:dk2>
        <a:srgbClr val="017BC6"/>
      </a:dk2>
      <a:lt2>
        <a:srgbClr val="D9EBF6"/>
      </a:lt2>
      <a:accent1>
        <a:srgbClr val="42145F"/>
      </a:accent1>
      <a:accent2>
        <a:srgbClr val="38870D"/>
      </a:accent2>
      <a:accent3>
        <a:srgbClr val="00689A"/>
      </a:accent3>
      <a:accent4>
        <a:srgbClr val="F9E11E"/>
      </a:accent4>
      <a:accent5>
        <a:srgbClr val="275837"/>
      </a:accent5>
      <a:accent6>
        <a:srgbClr val="94700A"/>
      </a:accent6>
      <a:hlink>
        <a:srgbClr val="017BC6"/>
      </a:hlink>
      <a:folHlink>
        <a:srgbClr val="B2D6EE"/>
      </a:folHlink>
    </a:clrScheme>
    <a:fontScheme name="Rijkshuisstijl">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O Template_1920_1080.potx" id="{FC1B967F-52FC-446F-AFB8-FBDE139A310C}" vid="{E48EFFF1-853D-401A-9CEC-AB555A08F73B}"/>
    </a:ext>
  </a:extLst>
</a:theme>
</file>

<file path=ppt/theme/theme8.xml><?xml version="1.0" encoding="utf-8"?>
<a:theme xmlns:a="http://schemas.openxmlformats.org/drawingml/2006/main" name="Office Theme">
  <a:themeElements>
    <a:clrScheme name="BD PPT">
      <a:dk1>
        <a:sysClr val="windowText" lastClr="000000"/>
      </a:dk1>
      <a:lt1>
        <a:srgbClr val="FFFFFF"/>
      </a:lt1>
      <a:dk2>
        <a:srgbClr val="154273"/>
      </a:dk2>
      <a:lt2>
        <a:srgbClr val="DDEFF8"/>
      </a:lt2>
      <a:accent1>
        <a:srgbClr val="8FCAE7"/>
      </a:accent1>
      <a:accent2>
        <a:srgbClr val="DDEFF8"/>
      </a:accent2>
      <a:accent3>
        <a:srgbClr val="154273"/>
      </a:accent3>
      <a:accent4>
        <a:srgbClr val="B6DDEF"/>
      </a:accent4>
      <a:accent5>
        <a:srgbClr val="A90061"/>
      </a:accent5>
      <a:accent6>
        <a:srgbClr val="E17000"/>
      </a:accent6>
      <a:hlink>
        <a:srgbClr val="154273"/>
      </a:hlink>
      <a:folHlink>
        <a:srgbClr val="154273"/>
      </a:folHlink>
    </a:clrScheme>
    <a:fontScheme name="Belastingdienst">
      <a:majorFont>
        <a:latin typeface="RijksoverheidSansWebText Bold"/>
        <a:ea typeface=""/>
        <a:cs typeface=""/>
      </a:majorFont>
      <a:minorFont>
        <a:latin typeface="RijksoverheidSansWebText Regul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BD PPT">
      <a:dk1>
        <a:sysClr val="windowText" lastClr="000000"/>
      </a:dk1>
      <a:lt1>
        <a:srgbClr val="FFFFFF"/>
      </a:lt1>
      <a:dk2>
        <a:srgbClr val="154273"/>
      </a:dk2>
      <a:lt2>
        <a:srgbClr val="DDEFF8"/>
      </a:lt2>
      <a:accent1>
        <a:srgbClr val="8FCAE7"/>
      </a:accent1>
      <a:accent2>
        <a:srgbClr val="DDEFF8"/>
      </a:accent2>
      <a:accent3>
        <a:srgbClr val="154273"/>
      </a:accent3>
      <a:accent4>
        <a:srgbClr val="B6DDEF"/>
      </a:accent4>
      <a:accent5>
        <a:srgbClr val="A90061"/>
      </a:accent5>
      <a:accent6>
        <a:srgbClr val="E17000"/>
      </a:accent6>
      <a:hlink>
        <a:srgbClr val="154273"/>
      </a:hlink>
      <a:folHlink>
        <a:srgbClr val="154273"/>
      </a:folHlink>
    </a:clrScheme>
    <a:fontScheme name="Belastingdienst">
      <a:majorFont>
        <a:latin typeface="RijksoverheidSansWebText Bold"/>
        <a:ea typeface=""/>
        <a:cs typeface=""/>
      </a:majorFont>
      <a:minorFont>
        <a:latin typeface="RijksoverheidSansWebText Regul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E2C426ADA938B4CBC50409EACFCABE5" ma:contentTypeVersion="" ma:contentTypeDescription="Een nieuw document maken." ma:contentTypeScope="" ma:versionID="5007c1944e4db03cbd3ce2937977f251">
  <xsd:schema xmlns:xsd="http://www.w3.org/2001/XMLSchema" xmlns:xs="http://www.w3.org/2001/XMLSchema" xmlns:p="http://schemas.microsoft.com/office/2006/metadata/properties" xmlns:ns2="691fbcdf-c595-4ddf-a5b6-e6cdeafdf8d0" targetNamespace="http://schemas.microsoft.com/office/2006/metadata/properties" ma:root="true" ma:fieldsID="eb0f803be830ee7dc3025f72f5db8919" ns2:_="">
    <xsd:import namespace="691fbcdf-c595-4ddf-a5b6-e6cdeafdf8d0"/>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1fbcdf-c595-4ddf-a5b6-e6cdeafdf8d0"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94293C-831D-476E-8539-411298141CC3}">
  <ds:schemaRefs>
    <ds:schemaRef ds:uri="691fbcdf-c595-4ddf-a5b6-e6cdeafdf8d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9A7A70C-F93F-4FB0-B201-7ECD8FF8BDE4}">
  <ds:schemaRefs>
    <ds:schemaRef ds:uri="http://schemas.microsoft.com/sharepoint/v3/contenttype/forms"/>
  </ds:schemaRefs>
</ds:datastoreItem>
</file>

<file path=customXml/itemProps3.xml><?xml version="1.0" encoding="utf-8"?>
<ds:datastoreItem xmlns:ds="http://schemas.openxmlformats.org/officeDocument/2006/customXml" ds:itemID="{925832EC-E321-4936-867D-D54EEE57156C}">
  <ds:schemaRefs>
    <ds:schemaRef ds:uri="691fbcdf-c595-4ddf-a5b6-e6cdeafdf8d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deff24bb-2089-4400-8c8e-f71e680378b2}" enabled="0" method="" siteId="{deff24bb-2089-4400-8c8e-f71e680378b2}" removed="1"/>
</clbl:labelList>
</file>

<file path=docProps/app.xml><?xml version="1.0" encoding="utf-8"?>
<Properties xmlns="http://schemas.openxmlformats.org/officeDocument/2006/extended-properties" xmlns:vt="http://schemas.openxmlformats.org/officeDocument/2006/docPropsVTypes">
  <TotalTime>183</TotalTime>
  <Words>509</Words>
  <Application>Microsoft Office PowerPoint</Application>
  <PresentationFormat>Breedbeeld</PresentationFormat>
  <Paragraphs>116</Paragraphs>
  <Slides>7</Slides>
  <Notes>5</Notes>
  <HiddenSlides>0</HiddenSlides>
  <MMClips>0</MMClips>
  <ScaleCrop>false</ScaleCrop>
  <HeadingPairs>
    <vt:vector size="8" baseType="variant">
      <vt:variant>
        <vt:lpstr>Gebruikte lettertypen</vt:lpstr>
      </vt:variant>
      <vt:variant>
        <vt:i4>8</vt:i4>
      </vt:variant>
      <vt:variant>
        <vt:lpstr>Thema</vt:lpstr>
      </vt:variant>
      <vt:variant>
        <vt:i4>7</vt:i4>
      </vt:variant>
      <vt:variant>
        <vt:lpstr>Ingesloten OLE-bronprogramma's</vt:lpstr>
      </vt:variant>
      <vt:variant>
        <vt:i4>2</vt:i4>
      </vt:variant>
      <vt:variant>
        <vt:lpstr>Diatitels</vt:lpstr>
      </vt:variant>
      <vt:variant>
        <vt:i4>7</vt:i4>
      </vt:variant>
    </vt:vector>
  </HeadingPairs>
  <TitlesOfParts>
    <vt:vector size="24" baseType="lpstr">
      <vt:lpstr>Arial</vt:lpstr>
      <vt:lpstr>Calibri</vt:lpstr>
      <vt:lpstr>RijksoverheidSansWebText Bold</vt:lpstr>
      <vt:lpstr>RijksoverheidSansWebText Regula</vt:lpstr>
      <vt:lpstr>RijksoverheidSerif</vt:lpstr>
      <vt:lpstr>Times New Roman</vt:lpstr>
      <vt:lpstr>Verdana</vt:lpstr>
      <vt:lpstr>Wingdings</vt:lpstr>
      <vt:lpstr>1_Rijkshuisstijl Violet</vt:lpstr>
      <vt:lpstr>2_Rijkshuisstijl Violet</vt:lpstr>
      <vt:lpstr>Rijkshuisstijl Violet</vt:lpstr>
      <vt:lpstr>Rijkshuisstijl Mintgroen</vt:lpstr>
      <vt:lpstr>3_Rijkshuisstijl Violet</vt:lpstr>
      <vt:lpstr>1_Rijkshuisstijl Hemelblauw</vt:lpstr>
      <vt:lpstr>4_Rijkshuisstijl Violet</vt:lpstr>
      <vt:lpstr>think-cell Slide</vt:lpstr>
      <vt:lpstr>Image</vt:lpstr>
      <vt:lpstr>Welkom bij de Roadmap sessie</vt:lpstr>
      <vt:lpstr>Eerste sessie roadmap</vt:lpstr>
      <vt:lpstr>&lt; Start: voorbereiding</vt:lpstr>
      <vt:lpstr>PowerPoint-presentatie</vt:lpstr>
      <vt:lpstr>Start &amp; Uitvoering</vt:lpstr>
      <vt:lpstr>PowerPoint-presentatie</vt:lpstr>
      <vt:lpstr>Afronding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TestUser</dc:creator>
  <cp:lastModifiedBy>Rik en Lonneke Hooft</cp:lastModifiedBy>
  <cp:revision>16</cp:revision>
  <cp:lastPrinted>2022-12-08T10:30:38Z</cp:lastPrinted>
  <dcterms:created xsi:type="dcterms:W3CDTF">2020-06-08T08:01:33Z</dcterms:created>
  <dcterms:modified xsi:type="dcterms:W3CDTF">2024-11-13T18:06:32Z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kWMwhite">
    <vt:lpwstr>False</vt:lpwstr>
  </property>
  <property fmtid="{D5CDD505-2E9C-101B-9397-08002B2CF9AE}" pid="3" name="cboLanguage">
    <vt:lpwstr>Nederlands</vt:lpwstr>
  </property>
  <property fmtid="{D5CDD505-2E9C-101B-9397-08002B2CF9AE}" pid="4" name="txtTitle">
    <vt:lpwstr/>
  </property>
  <property fmtid="{D5CDD505-2E9C-101B-9397-08002B2CF9AE}" pid="5" name="cboOrganisation">
    <vt:lpwstr>Belastingdienst</vt:lpwstr>
  </property>
  <property fmtid="{D5CDD505-2E9C-101B-9397-08002B2CF9AE}" pid="6" name="doTemplate">
    <vt:lpwstr>General</vt:lpwstr>
  </property>
  <property fmtid="{D5CDD505-2E9C-101B-9397-08002B2CF9AE}" pid="7" name="selected">
    <vt:lpwstr>2</vt:lpwstr>
  </property>
  <property fmtid="{D5CDD505-2E9C-101B-9397-08002B2CF9AE}" pid="8" name="MediaServiceImageTags">
    <vt:lpwstr/>
  </property>
  <property fmtid="{D5CDD505-2E9C-101B-9397-08002B2CF9AE}" pid="9" name="ContentTypeId">
    <vt:lpwstr>0x0101008E2C426ADA938B4CBC50409EACFCABE5</vt:lpwstr>
  </property>
</Properties>
</file>